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6" r:id="rId4"/>
    <p:sldId id="258" r:id="rId5"/>
    <p:sldId id="257" r:id="rId6"/>
    <p:sldId id="259" r:id="rId7"/>
    <p:sldId id="262" r:id="rId8"/>
    <p:sldId id="261" r:id="rId9"/>
    <p:sldId id="263" r:id="rId10"/>
    <p:sldId id="264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D5E09-DFB3-4E23-A69E-7D1B6E9D8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9E0C23-9DCE-46B1-8CC2-962C01089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4EAF2C-8804-40D4-A33B-2CF735CA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315776-27B3-4AF6-A379-7605B443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C777A2-948C-42FE-9A95-2AAE9F2C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64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C0BDF-94DB-45CA-A3EB-B10DDBD6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6FD456-69D0-4ED8-885D-B567EA2E6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88E3C8-37C5-4046-B2FC-F2C94392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0CC046-A0B2-43E4-B7D2-D3F7E683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D3E63-2A93-4F80-82D9-001FA99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9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4A86A6-F5F6-44B5-A8F2-AE4DE8C09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DC3914-F328-464D-BEB9-99E6BA7E4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F0D794-BFE5-47D7-B194-0849B7E9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E62FA4-3D7F-4A4D-B3D7-2AF407D1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433A6C-9AC1-4AC4-9D05-48EA196C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45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42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43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47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08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45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88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1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D9F38-E03C-448D-B376-3CDB76BC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C1B9B7-3868-47A7-B0F3-9041C3959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734E2-BB52-4846-BB36-01A6AD09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E076B-8F0F-4581-B75B-0AFFDEDC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35FBB-21B4-4EA4-9FCB-0C79984E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20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8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40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16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0563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33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74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48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6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3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7F5BE-CE67-4546-AD26-B2482791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06F97C-555A-442A-8DAC-685D3D92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313ACE-20CE-4721-BDC6-57AD859A6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6F3F0-6F82-4198-9E46-2A2A4BA6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68E855-6108-4866-BD82-419FEB2D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3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FA5C8-3287-4EA4-AC3C-B2AD6768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0B8950-3311-4FAF-8615-7DC2DEF9D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017930-6ACB-44ED-83AA-802B64E19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303595-6AA3-431F-BB59-E188D665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2BB3E6-53D1-4076-99E5-D57A9F4B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2D2BE0-D213-4ABD-A4D9-B976FCF3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3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9B4C5-62C5-46FA-A86B-E7BA57DB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B70177-284A-4810-B539-BCC5FCFA3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611EDD-ED88-45D3-9351-758884C0A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06FD00-0E9A-4BC0-8367-36A7C11E9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A72127-0386-47C0-8BAE-3622EB993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E7E6F6-11FA-42A4-8D1B-ADF2F0C0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897CE0-4FC4-4271-8BAE-F4A9BAA1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1AE662-E819-44E2-8C1F-3CBFBC57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9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F2862-B7E8-499E-B82C-BEF1B4DD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B23B39-A3AD-4990-BA49-033CBC0A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922175-F97E-4D63-BEE6-740F3874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49816F-04F3-446C-86F9-886B8BA8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38A5BE-B48B-4DCB-86CA-7D58D8EB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BEB2D-9D6C-47F7-B658-7081492E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F59468-73BA-402F-B41C-949E91CE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6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8BDD2-2428-4708-AE03-85F704ED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BBF502-B081-49F1-8817-056CDE2B5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D1C2EF-5B11-42B5-A6CD-513F2943A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B9E704-1E29-46D5-A45C-535B2D09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D955E2-5870-4C14-9769-93C5803D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031FF-C2CA-4533-B536-3F30317F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0C9DC-F203-4D19-9C31-B10D735C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9CE04B-D75C-4432-8435-AFBA62C53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E2DCBB-58F3-4746-A8D3-74A9459CA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7178DE-8DA0-467E-A392-3388EB92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21622F-E0DF-4267-B5B5-A6510BE4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D0C78A-2C96-43E7-946A-0F3D55AC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3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4D791-3376-4388-9C8A-B99FA243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8A433D-DFA5-45E6-8CE5-39B1EF4C3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5B71E-4569-4352-81C8-AB35EEED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D7570D-773C-40F4-A1A5-96F7BB127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882AFA-CFBB-4262-A229-4E95F20C4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2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1087EF-F1F9-4E11-A146-36CA6DC0F5A7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AE6F8-426A-43F8-8235-51D8CD53B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53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AB393-CEA2-4BDC-B6AB-95110BC9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4C3B7B-C397-4326-934A-26CB71768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48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583F1-7F7C-4B81-8F2D-9A8801E9D907}"/>
              </a:ext>
            </a:extLst>
          </p:cNvPr>
          <p:cNvSpPr txBox="1"/>
          <p:nvPr/>
        </p:nvSpPr>
        <p:spPr>
          <a:xfrm>
            <a:off x="4210494" y="501174"/>
            <a:ext cx="6188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>
                <a:solidFill>
                  <a:srgbClr val="FFFF00"/>
                </a:solidFill>
                <a:latin typeface="Arial Black" panose="020B0A04020102020204" pitchFamily="34" charset="0"/>
              </a:rPr>
              <a:t>Особые случаи действия</a:t>
            </a:r>
          </a:p>
          <a:p>
            <a:pPr algn="ctr"/>
            <a:r>
              <a:rPr lang="ru-RU" sz="7200" i="1" dirty="0">
                <a:solidFill>
                  <a:srgbClr val="FFFF00"/>
                </a:solidFill>
                <a:latin typeface="Arial Black" panose="020B0A04020102020204" pitchFamily="34" charset="0"/>
              </a:rPr>
              <a:t> с дробями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2756" y="5283201"/>
            <a:ext cx="475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Учитель: Арутюнова Карина Владимировна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09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3EEAF-FA40-4279-BC2E-E95717288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14E81C-A805-4CF7-9D8F-504363F21E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3C7572-6CB8-4076-B029-27B3485B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104775"/>
            <a:ext cx="12113235" cy="6753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3B49AF-8AD0-4C5A-B1AE-A5916BEE75EA}"/>
              </a:ext>
            </a:extLst>
          </p:cNvPr>
          <p:cNvSpPr txBox="1"/>
          <p:nvPr/>
        </p:nvSpPr>
        <p:spPr>
          <a:xfrm flipH="1">
            <a:off x="3340748" y="733485"/>
            <a:ext cx="56984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Сегодня на уроке мы с вами поучимся  выполнять действия с дробями, 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</a:rPr>
              <a:t>но так, как вы еще не пробовали!</a:t>
            </a:r>
          </a:p>
        </p:txBody>
      </p:sp>
    </p:spTree>
    <p:extLst>
      <p:ext uri="{BB962C8B-B14F-4D97-AF65-F5344CB8AC3E}">
        <p14:creationId xmlns:p14="http://schemas.microsoft.com/office/powerpoint/2010/main" val="3540651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0D6C4-D3F7-440D-ACBC-B657002F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12BCC08-64A5-4122-AAE5-7EC252525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" y="-152031"/>
            <a:ext cx="6096000" cy="7631063"/>
          </a:xfrm>
        </p:spPr>
      </p:pic>
      <p:pic>
        <p:nvPicPr>
          <p:cNvPr id="11" name="Объект 8">
            <a:extLst>
              <a:ext uri="{FF2B5EF4-FFF2-40B4-BE49-F238E27FC236}">
                <a16:creationId xmlns:a16="http://schemas.microsoft.com/office/drawing/2014/main" id="{7A752525-F853-41F4-9476-70594F56C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-152031"/>
            <a:ext cx="6096000" cy="76310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6F3FBF-EB8C-48EE-8DB2-5F79DDE9DC5D}"/>
              </a:ext>
            </a:extLst>
          </p:cNvPr>
          <p:cNvSpPr txBox="1"/>
          <p:nvPr/>
        </p:nvSpPr>
        <p:spPr>
          <a:xfrm flipH="1">
            <a:off x="498613" y="-152031"/>
            <a:ext cx="1119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Для начала давайте повторим то, что уже умеем.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Записываем вместе со мной: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D49D4A1-66E8-441A-82E2-36C4F72A1635}"/>
              </a:ext>
            </a:extLst>
          </p:cNvPr>
          <p:cNvGrpSpPr/>
          <p:nvPr/>
        </p:nvGrpSpPr>
        <p:grpSpPr>
          <a:xfrm>
            <a:off x="1032055" y="1334621"/>
            <a:ext cx="516338" cy="1137845"/>
            <a:chOff x="1032055" y="1334621"/>
            <a:chExt cx="516338" cy="11378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C65BE0-E9DB-4E63-B705-F325C31435BA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9BAC41-8CC1-4965-A82F-834816CA7E7D}"/>
                </a:ext>
              </a:extLst>
            </p:cNvPr>
            <p:cNvSpPr txBox="1"/>
            <p:nvPr/>
          </p:nvSpPr>
          <p:spPr>
            <a:xfrm flipH="1">
              <a:off x="1066136" y="1764580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9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6DE2A2A4-D3A1-40B4-84B7-2683FABA0EC5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4200F62-B83D-4C97-ABAA-963FE7B8A769}"/>
              </a:ext>
            </a:extLst>
          </p:cNvPr>
          <p:cNvGrpSpPr/>
          <p:nvPr/>
        </p:nvGrpSpPr>
        <p:grpSpPr>
          <a:xfrm>
            <a:off x="2043145" y="1318907"/>
            <a:ext cx="516338" cy="1137845"/>
            <a:chOff x="1032055" y="1334621"/>
            <a:chExt cx="516338" cy="11378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12C81D-C48A-472D-9757-9E2261F4BBBB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E212AE-BD7D-4182-9218-6908512628E3}"/>
                </a:ext>
              </a:extLst>
            </p:cNvPr>
            <p:cNvSpPr txBox="1"/>
            <p:nvPr/>
          </p:nvSpPr>
          <p:spPr>
            <a:xfrm flipH="1">
              <a:off x="1066136" y="1764580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9</a:t>
              </a: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63D47C80-F32C-4B4B-9F1A-54A1B36D26CE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8BE683A-2839-4E12-AF92-E72BC25945D3}"/>
              </a:ext>
            </a:extLst>
          </p:cNvPr>
          <p:cNvSpPr txBox="1"/>
          <p:nvPr/>
        </p:nvSpPr>
        <p:spPr>
          <a:xfrm flipH="1">
            <a:off x="1566988" y="1537253"/>
            <a:ext cx="30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1F35FD-E12B-4FCC-B205-A67E64F8700A}"/>
              </a:ext>
            </a:extLst>
          </p:cNvPr>
          <p:cNvSpPr txBox="1"/>
          <p:nvPr/>
        </p:nvSpPr>
        <p:spPr>
          <a:xfrm flipH="1">
            <a:off x="2590574" y="1537253"/>
            <a:ext cx="32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=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E14FC33-B510-41ED-849B-27A23A3DCB31}"/>
              </a:ext>
            </a:extLst>
          </p:cNvPr>
          <p:cNvGrpSpPr/>
          <p:nvPr/>
        </p:nvGrpSpPr>
        <p:grpSpPr>
          <a:xfrm>
            <a:off x="3048625" y="1316794"/>
            <a:ext cx="1325746" cy="1155672"/>
            <a:chOff x="1032055" y="1334621"/>
            <a:chExt cx="737785" cy="115567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2805CA-C4AB-4B86-AFFF-68D1FFCE20AF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7037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3+5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CACB4C7-F78F-469D-A2D3-B90E91242C1D}"/>
                </a:ext>
              </a:extLst>
            </p:cNvPr>
            <p:cNvSpPr txBox="1"/>
            <p:nvPr/>
          </p:nvSpPr>
          <p:spPr>
            <a:xfrm flipH="1">
              <a:off x="1214371" y="1782407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9</a:t>
              </a: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13F8693-1A5A-4855-BF77-81859E15A461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6F5CEC2-89B9-44A5-867B-9CC01097AD64}"/>
              </a:ext>
            </a:extLst>
          </p:cNvPr>
          <p:cNvSpPr txBox="1"/>
          <p:nvPr/>
        </p:nvSpPr>
        <p:spPr>
          <a:xfrm flipH="1">
            <a:off x="4069745" y="1499958"/>
            <a:ext cx="32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=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7632187-8D59-4815-870F-549C9E1ECCF4}"/>
              </a:ext>
            </a:extLst>
          </p:cNvPr>
          <p:cNvGrpSpPr/>
          <p:nvPr/>
        </p:nvGrpSpPr>
        <p:grpSpPr>
          <a:xfrm>
            <a:off x="4543754" y="1316794"/>
            <a:ext cx="516338" cy="1137845"/>
            <a:chOff x="1032055" y="1334621"/>
            <a:chExt cx="516338" cy="11378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9B142D-CCFD-48BE-9357-F5DCFA2EB78E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1B156C4-8704-401D-A77E-D3D6E086CDFD}"/>
                </a:ext>
              </a:extLst>
            </p:cNvPr>
            <p:cNvSpPr txBox="1"/>
            <p:nvPr/>
          </p:nvSpPr>
          <p:spPr>
            <a:xfrm flipH="1">
              <a:off x="1066136" y="1764580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9</a:t>
              </a:r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F26D2FC2-F231-4A62-BA95-781B068DFBA9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DA978C84-9DA1-49B7-86FB-F0A91C000D46}"/>
              </a:ext>
            </a:extLst>
          </p:cNvPr>
          <p:cNvGrpSpPr/>
          <p:nvPr/>
        </p:nvGrpSpPr>
        <p:grpSpPr>
          <a:xfrm>
            <a:off x="6735462" y="1250454"/>
            <a:ext cx="769355" cy="1137845"/>
            <a:chOff x="1032055" y="1334621"/>
            <a:chExt cx="769355" cy="113784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DED50C-31E0-46D6-8A5F-530F4B62A28D}"/>
                </a:ext>
              </a:extLst>
            </p:cNvPr>
            <p:cNvSpPr txBox="1"/>
            <p:nvPr/>
          </p:nvSpPr>
          <p:spPr>
            <a:xfrm flipH="1">
              <a:off x="1066134" y="1334621"/>
              <a:ext cx="701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37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E8CB0D-39C6-4875-8C9F-2F9C05B9991A}"/>
                </a:ext>
              </a:extLst>
            </p:cNvPr>
            <p:cNvSpPr txBox="1"/>
            <p:nvPr/>
          </p:nvSpPr>
          <p:spPr>
            <a:xfrm flipH="1">
              <a:off x="1066134" y="1764580"/>
              <a:ext cx="7352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90</a:t>
              </a:r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C5772F36-E4AC-4429-9534-E41F6B3976CA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735277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D67ABE93-0278-46B6-94EF-27610AEBEC28}"/>
              </a:ext>
            </a:extLst>
          </p:cNvPr>
          <p:cNvGrpSpPr/>
          <p:nvPr/>
        </p:nvGrpSpPr>
        <p:grpSpPr>
          <a:xfrm>
            <a:off x="7881472" y="1235398"/>
            <a:ext cx="769355" cy="1137845"/>
            <a:chOff x="1032055" y="1334621"/>
            <a:chExt cx="769355" cy="113784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D6432B-4B33-499B-BCF0-93071DA41586}"/>
                </a:ext>
              </a:extLst>
            </p:cNvPr>
            <p:cNvSpPr txBox="1"/>
            <p:nvPr/>
          </p:nvSpPr>
          <p:spPr>
            <a:xfrm flipH="1">
              <a:off x="1066134" y="1334621"/>
              <a:ext cx="701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25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A5C8E8F-788C-4DB3-B912-2C38FD59091D}"/>
                </a:ext>
              </a:extLst>
            </p:cNvPr>
            <p:cNvSpPr txBox="1"/>
            <p:nvPr/>
          </p:nvSpPr>
          <p:spPr>
            <a:xfrm flipH="1">
              <a:off x="1066134" y="1764580"/>
              <a:ext cx="7352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90</a:t>
              </a:r>
            </a:p>
          </p:txBody>
        </p: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0BC11E04-93CB-4133-A54D-B9E6AE1784C3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735277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CFB579F-2160-4907-AE7C-AF1F96A6F250}"/>
              </a:ext>
            </a:extLst>
          </p:cNvPr>
          <p:cNvSpPr txBox="1"/>
          <p:nvPr/>
        </p:nvSpPr>
        <p:spPr>
          <a:xfrm flipH="1">
            <a:off x="7496848" y="1450378"/>
            <a:ext cx="30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AA76A9-C662-45D0-9FE2-4E095794A8FE}"/>
              </a:ext>
            </a:extLst>
          </p:cNvPr>
          <p:cNvSpPr txBox="1"/>
          <p:nvPr/>
        </p:nvSpPr>
        <p:spPr>
          <a:xfrm flipH="1">
            <a:off x="8665288" y="1415607"/>
            <a:ext cx="32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=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AB00EDD-D397-4FC9-87F7-2335F7AD80B6}"/>
              </a:ext>
            </a:extLst>
          </p:cNvPr>
          <p:cNvGrpSpPr/>
          <p:nvPr/>
        </p:nvGrpSpPr>
        <p:grpSpPr>
          <a:xfrm>
            <a:off x="9106035" y="1210934"/>
            <a:ext cx="1518977" cy="1160469"/>
            <a:chOff x="1032055" y="1334621"/>
            <a:chExt cx="1518977" cy="116046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10CCB7B-3AA4-49A6-835E-917725B9E7C7}"/>
                </a:ext>
              </a:extLst>
            </p:cNvPr>
            <p:cNvSpPr txBox="1"/>
            <p:nvPr/>
          </p:nvSpPr>
          <p:spPr>
            <a:xfrm flipH="1">
              <a:off x="1066134" y="1334621"/>
              <a:ext cx="14848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37-25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5F8048-C947-4DAB-8329-F2935BFBFA08}"/>
                </a:ext>
              </a:extLst>
            </p:cNvPr>
            <p:cNvSpPr txBox="1"/>
            <p:nvPr/>
          </p:nvSpPr>
          <p:spPr>
            <a:xfrm flipH="1">
              <a:off x="1466370" y="1787204"/>
              <a:ext cx="7352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90</a:t>
              </a:r>
            </a:p>
          </p:txBody>
        </p: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35283350-990C-4252-AA51-4F06808BB3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055" y="1888267"/>
              <a:ext cx="1518977" cy="1864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8B0634B9-24A7-4CA7-805B-9A5A4F44C508}"/>
              </a:ext>
            </a:extLst>
          </p:cNvPr>
          <p:cNvSpPr txBox="1"/>
          <p:nvPr/>
        </p:nvSpPr>
        <p:spPr>
          <a:xfrm flipH="1">
            <a:off x="10618901" y="1395245"/>
            <a:ext cx="32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=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5AEFA23-0161-4F49-8DAE-E3FF13AD4563}"/>
              </a:ext>
            </a:extLst>
          </p:cNvPr>
          <p:cNvGrpSpPr/>
          <p:nvPr/>
        </p:nvGrpSpPr>
        <p:grpSpPr>
          <a:xfrm>
            <a:off x="11029206" y="1177830"/>
            <a:ext cx="769355" cy="1137845"/>
            <a:chOff x="1032055" y="1334621"/>
            <a:chExt cx="769355" cy="113784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1E545B-0834-48CC-AEB3-C3746E72811D}"/>
                </a:ext>
              </a:extLst>
            </p:cNvPr>
            <p:cNvSpPr txBox="1"/>
            <p:nvPr/>
          </p:nvSpPr>
          <p:spPr>
            <a:xfrm flipH="1">
              <a:off x="1066134" y="1334621"/>
              <a:ext cx="701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12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903BC4-D86B-41EE-A4AE-367979A27E5A}"/>
                </a:ext>
              </a:extLst>
            </p:cNvPr>
            <p:cNvSpPr txBox="1"/>
            <p:nvPr/>
          </p:nvSpPr>
          <p:spPr>
            <a:xfrm flipH="1">
              <a:off x="1066134" y="1764580"/>
              <a:ext cx="7352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90</a:t>
              </a:r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FADF1D3C-8955-4C20-8714-675E56B2E0D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735277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0CEDCE70-50CC-4133-906E-26B35C3C1D4C}"/>
              </a:ext>
            </a:extLst>
          </p:cNvPr>
          <p:cNvGrpSpPr/>
          <p:nvPr/>
        </p:nvGrpSpPr>
        <p:grpSpPr>
          <a:xfrm>
            <a:off x="101084" y="2136063"/>
            <a:ext cx="1084430" cy="1200329"/>
            <a:chOff x="537984" y="2177844"/>
            <a:chExt cx="1084430" cy="1200329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01DE6F86-8283-46A2-8505-9A95771A6A58}"/>
                </a:ext>
              </a:extLst>
            </p:cNvPr>
            <p:cNvGrpSpPr/>
            <p:nvPr/>
          </p:nvGrpSpPr>
          <p:grpSpPr>
            <a:xfrm>
              <a:off x="1106076" y="2205720"/>
              <a:ext cx="516338" cy="1137845"/>
              <a:chOff x="1032055" y="1334621"/>
              <a:chExt cx="516338" cy="1137845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06A4375-2B30-4503-A6A0-89F917203A32}"/>
                  </a:ext>
                </a:extLst>
              </p:cNvPr>
              <p:cNvSpPr txBox="1"/>
              <p:nvPr/>
            </p:nvSpPr>
            <p:spPr>
              <a:xfrm flipH="1">
                <a:off x="1066136" y="1334621"/>
                <a:ext cx="2938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solidFill>
                      <a:srgbClr val="FFFF00"/>
                    </a:solidFill>
                  </a:rPr>
                  <a:t>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C3431CF-9E51-4AFA-9BFC-553389880310}"/>
                  </a:ext>
                </a:extLst>
              </p:cNvPr>
              <p:cNvSpPr txBox="1"/>
              <p:nvPr/>
            </p:nvSpPr>
            <p:spPr>
              <a:xfrm flipH="1">
                <a:off x="1066136" y="1764580"/>
                <a:ext cx="2938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solidFill>
                      <a:srgbClr val="FFFF00"/>
                    </a:solidFill>
                  </a:rPr>
                  <a:t>9</a:t>
                </a:r>
              </a:p>
            </p:txBody>
          </p: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id="{B1D10E95-B903-48EC-B49C-FF7497BB05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055" y="1906910"/>
                <a:ext cx="516338" cy="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76D0E32-C60E-42DD-8A4A-913259A1358D}"/>
                </a:ext>
              </a:extLst>
            </p:cNvPr>
            <p:cNvSpPr txBox="1"/>
            <p:nvPr/>
          </p:nvSpPr>
          <p:spPr>
            <a:xfrm>
              <a:off x="537984" y="2177844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>
                  <a:solidFill>
                    <a:srgbClr val="FFFF00"/>
                  </a:solidFill>
                </a:rPr>
                <a:t>4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0F24AE98-0C58-4633-9258-CE545089AE5A}"/>
              </a:ext>
            </a:extLst>
          </p:cNvPr>
          <p:cNvSpPr txBox="1"/>
          <p:nvPr/>
        </p:nvSpPr>
        <p:spPr>
          <a:xfrm flipH="1">
            <a:off x="1216889" y="2340532"/>
            <a:ext cx="30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+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37E4B12-364F-4B5C-B110-6D536E3A6D33}"/>
              </a:ext>
            </a:extLst>
          </p:cNvPr>
          <p:cNvGrpSpPr/>
          <p:nvPr/>
        </p:nvGrpSpPr>
        <p:grpSpPr>
          <a:xfrm>
            <a:off x="1496678" y="2117427"/>
            <a:ext cx="1084430" cy="1200329"/>
            <a:chOff x="537984" y="2177844"/>
            <a:chExt cx="1084430" cy="1200329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A81B0E15-F532-4D49-AAFE-5167EC6DC259}"/>
                </a:ext>
              </a:extLst>
            </p:cNvPr>
            <p:cNvGrpSpPr/>
            <p:nvPr/>
          </p:nvGrpSpPr>
          <p:grpSpPr>
            <a:xfrm>
              <a:off x="1106076" y="2205720"/>
              <a:ext cx="516338" cy="1137845"/>
              <a:chOff x="1032055" y="1334621"/>
              <a:chExt cx="516338" cy="1137845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595281C-9D14-4169-A7BA-E211E9A83F3C}"/>
                  </a:ext>
                </a:extLst>
              </p:cNvPr>
              <p:cNvSpPr txBox="1"/>
              <p:nvPr/>
            </p:nvSpPr>
            <p:spPr>
              <a:xfrm flipH="1">
                <a:off x="1066136" y="1334621"/>
                <a:ext cx="2938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5BFF9A-B278-4CAB-ABC4-6F04875938B7}"/>
                  </a:ext>
                </a:extLst>
              </p:cNvPr>
              <p:cNvSpPr txBox="1"/>
              <p:nvPr/>
            </p:nvSpPr>
            <p:spPr>
              <a:xfrm flipH="1">
                <a:off x="1066136" y="1764580"/>
                <a:ext cx="2938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solidFill>
                      <a:srgbClr val="FFFF00"/>
                    </a:solidFill>
                  </a:rPr>
                  <a:t>9</a:t>
                </a:r>
              </a:p>
            </p:txBody>
          </p:sp>
          <p:cxnSp>
            <p:nvCxnSpPr>
              <p:cNvPr id="68" name="Прямая соединительная линия 67">
                <a:extLst>
                  <a:ext uri="{FF2B5EF4-FFF2-40B4-BE49-F238E27FC236}">
                    <a16:creationId xmlns:a16="http://schemas.microsoft.com/office/drawing/2014/main" id="{84B07A13-B3B2-44D1-AC6B-DF2CFF7383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055" y="1906910"/>
                <a:ext cx="516338" cy="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F2BAD1F-C3A6-4260-A79E-443D1A9236F1}"/>
                </a:ext>
              </a:extLst>
            </p:cNvPr>
            <p:cNvSpPr txBox="1"/>
            <p:nvPr/>
          </p:nvSpPr>
          <p:spPr>
            <a:xfrm>
              <a:off x="537984" y="2177844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0E2FAE95-DBC3-4299-A7E4-AC8695267DF0}"/>
              </a:ext>
            </a:extLst>
          </p:cNvPr>
          <p:cNvSpPr txBox="1"/>
          <p:nvPr/>
        </p:nvSpPr>
        <p:spPr>
          <a:xfrm>
            <a:off x="2865438" y="2087479"/>
            <a:ext cx="1580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FF00"/>
                </a:solidFill>
              </a:rPr>
              <a:t>4+2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12B3408-61DA-4F34-9BF4-65447D856F1B}"/>
              </a:ext>
            </a:extLst>
          </p:cNvPr>
          <p:cNvSpPr txBox="1"/>
          <p:nvPr/>
        </p:nvSpPr>
        <p:spPr>
          <a:xfrm flipH="1">
            <a:off x="2583685" y="2343777"/>
            <a:ext cx="32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=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0EAE0B2-F736-4D9A-B779-8A17A5F3A2DD}"/>
              </a:ext>
            </a:extLst>
          </p:cNvPr>
          <p:cNvGrpSpPr/>
          <p:nvPr/>
        </p:nvGrpSpPr>
        <p:grpSpPr>
          <a:xfrm>
            <a:off x="4707729" y="2109327"/>
            <a:ext cx="516338" cy="1164337"/>
            <a:chOff x="1032055" y="1334621"/>
            <a:chExt cx="516338" cy="116433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D0F9147-F231-4216-94D7-BC00267610BD}"/>
                </a:ext>
              </a:extLst>
            </p:cNvPr>
            <p:cNvSpPr txBox="1"/>
            <p:nvPr/>
          </p:nvSpPr>
          <p:spPr>
            <a:xfrm flipH="1">
              <a:off x="1052782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3F38FD7-C831-4FE1-B8E6-230D4CD68C8C}"/>
                </a:ext>
              </a:extLst>
            </p:cNvPr>
            <p:cNvSpPr txBox="1"/>
            <p:nvPr/>
          </p:nvSpPr>
          <p:spPr>
            <a:xfrm flipH="1">
              <a:off x="1066135" y="1791072"/>
              <a:ext cx="3351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9</a:t>
              </a:r>
            </a:p>
          </p:txBody>
        </p:sp>
        <p:cxnSp>
          <p:nvCxnSpPr>
            <p:cNvPr id="76" name="Прямая соединительная линия 75">
              <a:extLst>
                <a:ext uri="{FF2B5EF4-FFF2-40B4-BE49-F238E27FC236}">
                  <a16:creationId xmlns:a16="http://schemas.microsoft.com/office/drawing/2014/main" id="{D5BBFACD-1CE3-40AA-B704-AA173DC001F4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A1F29183-DB31-4972-8F88-FD67F485C1C4}"/>
              </a:ext>
            </a:extLst>
          </p:cNvPr>
          <p:cNvSpPr txBox="1"/>
          <p:nvPr/>
        </p:nvSpPr>
        <p:spPr>
          <a:xfrm flipH="1">
            <a:off x="4306653" y="2299091"/>
            <a:ext cx="30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E10935E-B87E-4392-A593-A694EE0827AF}"/>
              </a:ext>
            </a:extLst>
          </p:cNvPr>
          <p:cNvSpPr txBox="1"/>
          <p:nvPr/>
        </p:nvSpPr>
        <p:spPr>
          <a:xfrm flipH="1">
            <a:off x="5216637" y="2277402"/>
            <a:ext cx="30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+</a:t>
            </a: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03BE180A-CCD2-40EF-94F2-314D0364E13E}"/>
              </a:ext>
            </a:extLst>
          </p:cNvPr>
          <p:cNvGrpSpPr/>
          <p:nvPr/>
        </p:nvGrpSpPr>
        <p:grpSpPr>
          <a:xfrm>
            <a:off x="5638291" y="2058511"/>
            <a:ext cx="516338" cy="1137845"/>
            <a:chOff x="1032055" y="1334621"/>
            <a:chExt cx="516338" cy="1137845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2CEF6DC-4D3A-420D-B439-493FDD2B0937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DDD3B73-C057-45BF-AC31-87773EA06B49}"/>
                </a:ext>
              </a:extLst>
            </p:cNvPr>
            <p:cNvSpPr txBox="1"/>
            <p:nvPr/>
          </p:nvSpPr>
          <p:spPr>
            <a:xfrm flipH="1">
              <a:off x="1066136" y="1764580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9</a:t>
              </a:r>
            </a:p>
          </p:txBody>
        </p:sp>
        <p:cxnSp>
          <p:nvCxnSpPr>
            <p:cNvPr id="82" name="Прямая соединительная линия 81">
              <a:extLst>
                <a:ext uri="{FF2B5EF4-FFF2-40B4-BE49-F238E27FC236}">
                  <a16:creationId xmlns:a16="http://schemas.microsoft.com/office/drawing/2014/main" id="{DD5A08B0-372E-4C0D-84E7-746EC1BCF5BC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Дуга 82">
            <a:extLst>
              <a:ext uri="{FF2B5EF4-FFF2-40B4-BE49-F238E27FC236}">
                <a16:creationId xmlns:a16="http://schemas.microsoft.com/office/drawing/2014/main" id="{1A716D3A-5072-4179-B0AB-0835FD53B4CA}"/>
              </a:ext>
            </a:extLst>
          </p:cNvPr>
          <p:cNvSpPr/>
          <p:nvPr/>
        </p:nvSpPr>
        <p:spPr>
          <a:xfrm rot="7803702">
            <a:off x="2979954" y="1938934"/>
            <a:ext cx="1209068" cy="1410706"/>
          </a:xfrm>
          <a:prstGeom prst="arc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Дуга 83">
            <a:extLst>
              <a:ext uri="{FF2B5EF4-FFF2-40B4-BE49-F238E27FC236}">
                <a16:creationId xmlns:a16="http://schemas.microsoft.com/office/drawing/2014/main" id="{530DF768-B8E1-466D-A72E-745958141E59}"/>
              </a:ext>
            </a:extLst>
          </p:cNvPr>
          <p:cNvSpPr/>
          <p:nvPr/>
        </p:nvSpPr>
        <p:spPr>
          <a:xfrm rot="7803702">
            <a:off x="4766228" y="1955281"/>
            <a:ext cx="1209068" cy="1410706"/>
          </a:xfrm>
          <a:prstGeom prst="arc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5FEA3F9-3BB0-4032-A229-F6A1346FBF68}"/>
              </a:ext>
            </a:extLst>
          </p:cNvPr>
          <p:cNvSpPr txBox="1"/>
          <p:nvPr/>
        </p:nvSpPr>
        <p:spPr>
          <a:xfrm flipH="1">
            <a:off x="4325138" y="3400171"/>
            <a:ext cx="32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=</a:t>
            </a:r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8532168A-70F4-4E17-B318-4FB5B64B3264}"/>
              </a:ext>
            </a:extLst>
          </p:cNvPr>
          <p:cNvGrpSpPr/>
          <p:nvPr/>
        </p:nvGrpSpPr>
        <p:grpSpPr>
          <a:xfrm>
            <a:off x="4635414" y="3136068"/>
            <a:ext cx="1084430" cy="1200329"/>
            <a:chOff x="537984" y="2177844"/>
            <a:chExt cx="1084430" cy="1200329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A1BE6272-76A6-42EB-8E7E-27D18010E1F4}"/>
                </a:ext>
              </a:extLst>
            </p:cNvPr>
            <p:cNvGrpSpPr/>
            <p:nvPr/>
          </p:nvGrpSpPr>
          <p:grpSpPr>
            <a:xfrm>
              <a:off x="1106076" y="2205720"/>
              <a:ext cx="516338" cy="1137845"/>
              <a:chOff x="1032055" y="1334621"/>
              <a:chExt cx="516338" cy="1137845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145CC56-D7ED-4863-8DF2-66CCAB8E8739}"/>
                  </a:ext>
                </a:extLst>
              </p:cNvPr>
              <p:cNvSpPr txBox="1"/>
              <p:nvPr/>
            </p:nvSpPr>
            <p:spPr>
              <a:xfrm flipH="1">
                <a:off x="1066136" y="1334621"/>
                <a:ext cx="2938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solidFill>
                      <a:srgbClr val="FFFF00"/>
                    </a:solidFill>
                  </a:rPr>
                  <a:t>4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CD3C21C-72BF-4230-9026-D599C837A6BA}"/>
                  </a:ext>
                </a:extLst>
              </p:cNvPr>
              <p:cNvSpPr txBox="1"/>
              <p:nvPr/>
            </p:nvSpPr>
            <p:spPr>
              <a:xfrm flipH="1">
                <a:off x="1066136" y="1764580"/>
                <a:ext cx="2938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solidFill>
                      <a:srgbClr val="FFFF00"/>
                    </a:solidFill>
                  </a:rPr>
                  <a:t>9</a:t>
                </a:r>
              </a:p>
            </p:txBody>
          </p:sp>
          <p:cxnSp>
            <p:nvCxnSpPr>
              <p:cNvPr id="91" name="Прямая соединительная линия 90">
                <a:extLst>
                  <a:ext uri="{FF2B5EF4-FFF2-40B4-BE49-F238E27FC236}">
                    <a16:creationId xmlns:a16="http://schemas.microsoft.com/office/drawing/2014/main" id="{BD749B3C-E894-4E37-9BCA-CBFEAF0F21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055" y="1906910"/>
                <a:ext cx="516338" cy="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E1D818A-BEB6-4070-BB98-1F6D8CBDCA6A}"/>
                </a:ext>
              </a:extLst>
            </p:cNvPr>
            <p:cNvSpPr txBox="1"/>
            <p:nvPr/>
          </p:nvSpPr>
          <p:spPr>
            <a:xfrm>
              <a:off x="537984" y="2177844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>
                  <a:solidFill>
                    <a:srgbClr val="FFFF00"/>
                  </a:solidFill>
                </a:rPr>
                <a:t>6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7B7B951D-A6A3-46C5-B68E-AEF59836C6C4}"/>
              </a:ext>
            </a:extLst>
          </p:cNvPr>
          <p:cNvGrpSpPr/>
          <p:nvPr/>
        </p:nvGrpSpPr>
        <p:grpSpPr>
          <a:xfrm>
            <a:off x="6477511" y="2121176"/>
            <a:ext cx="1084430" cy="1200329"/>
            <a:chOff x="537984" y="2177844"/>
            <a:chExt cx="1084430" cy="1200329"/>
          </a:xfrm>
        </p:grpSpPr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1694EF09-B770-4639-9E24-502D24FB32FD}"/>
                </a:ext>
              </a:extLst>
            </p:cNvPr>
            <p:cNvGrpSpPr/>
            <p:nvPr/>
          </p:nvGrpSpPr>
          <p:grpSpPr>
            <a:xfrm>
              <a:off x="1106076" y="2205720"/>
              <a:ext cx="516338" cy="1137845"/>
              <a:chOff x="1032055" y="1334621"/>
              <a:chExt cx="516338" cy="1137845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5185E4D-45F7-4C43-BC5C-F00243FEABE6}"/>
                  </a:ext>
                </a:extLst>
              </p:cNvPr>
              <p:cNvSpPr txBox="1"/>
              <p:nvPr/>
            </p:nvSpPr>
            <p:spPr>
              <a:xfrm flipH="1">
                <a:off x="1066136" y="1334621"/>
                <a:ext cx="2938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solidFill>
                      <a:srgbClr val="FFFF00"/>
                    </a:solidFill>
                  </a:rPr>
                  <a:t>3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5C2CB32-F8EE-4242-9035-437C1C39054A}"/>
                  </a:ext>
                </a:extLst>
              </p:cNvPr>
              <p:cNvSpPr txBox="1"/>
              <p:nvPr/>
            </p:nvSpPr>
            <p:spPr>
              <a:xfrm flipH="1">
                <a:off x="1066136" y="1764580"/>
                <a:ext cx="2938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solidFill>
                      <a:srgbClr val="FFFF00"/>
                    </a:solidFill>
                  </a:rPr>
                  <a:t>9</a:t>
                </a:r>
              </a:p>
            </p:txBody>
          </p:sp>
          <p:cxnSp>
            <p:nvCxnSpPr>
              <p:cNvPr id="97" name="Прямая соединительная линия 96">
                <a:extLst>
                  <a:ext uri="{FF2B5EF4-FFF2-40B4-BE49-F238E27FC236}">
                    <a16:creationId xmlns:a16="http://schemas.microsoft.com/office/drawing/2014/main" id="{C19FC544-FE72-4CDE-9130-8B336D6967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055" y="1906910"/>
                <a:ext cx="516338" cy="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C6C68A1-BC5A-4A95-9882-7848C3B8F39C}"/>
                </a:ext>
              </a:extLst>
            </p:cNvPr>
            <p:cNvSpPr txBox="1"/>
            <p:nvPr/>
          </p:nvSpPr>
          <p:spPr>
            <a:xfrm>
              <a:off x="537984" y="2177844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>
                  <a:solidFill>
                    <a:srgbClr val="FFFF00"/>
                  </a:solidFill>
                </a:rPr>
                <a:t>4</a:t>
              </a: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85656886-041F-4AE3-8FC4-8F87DBF7F434}"/>
              </a:ext>
            </a:extLst>
          </p:cNvPr>
          <p:cNvSpPr txBox="1"/>
          <p:nvPr/>
        </p:nvSpPr>
        <p:spPr>
          <a:xfrm flipH="1">
            <a:off x="7580396" y="2314616"/>
            <a:ext cx="30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-</a:t>
            </a:r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8EA480BE-1515-462A-80A2-FE6EA76509E0}"/>
              </a:ext>
            </a:extLst>
          </p:cNvPr>
          <p:cNvGrpSpPr/>
          <p:nvPr/>
        </p:nvGrpSpPr>
        <p:grpSpPr>
          <a:xfrm>
            <a:off x="7734902" y="2081451"/>
            <a:ext cx="1084430" cy="1200329"/>
            <a:chOff x="537984" y="2177844"/>
            <a:chExt cx="1084430" cy="1200329"/>
          </a:xfrm>
        </p:grpSpPr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2DC44ABA-EDEE-41F8-A339-974D4220F73D}"/>
                </a:ext>
              </a:extLst>
            </p:cNvPr>
            <p:cNvGrpSpPr/>
            <p:nvPr/>
          </p:nvGrpSpPr>
          <p:grpSpPr>
            <a:xfrm>
              <a:off x="1106076" y="2205720"/>
              <a:ext cx="516338" cy="1137845"/>
              <a:chOff x="1032055" y="1334621"/>
              <a:chExt cx="516338" cy="1137845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7579972-94FE-40D6-8BA8-E73F8680866B}"/>
                  </a:ext>
                </a:extLst>
              </p:cNvPr>
              <p:cNvSpPr txBox="1"/>
              <p:nvPr/>
            </p:nvSpPr>
            <p:spPr>
              <a:xfrm flipH="1">
                <a:off x="1066136" y="1334621"/>
                <a:ext cx="2938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37A079D-11A3-4C74-866A-88FF43869974}"/>
                  </a:ext>
                </a:extLst>
              </p:cNvPr>
              <p:cNvSpPr txBox="1"/>
              <p:nvPr/>
            </p:nvSpPr>
            <p:spPr>
              <a:xfrm flipH="1">
                <a:off x="1066136" y="1764580"/>
                <a:ext cx="2938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solidFill>
                      <a:srgbClr val="FFFF00"/>
                    </a:solidFill>
                  </a:rPr>
                  <a:t>9</a:t>
                </a:r>
              </a:p>
            </p:txBody>
          </p:sp>
          <p:cxnSp>
            <p:nvCxnSpPr>
              <p:cNvPr id="104" name="Прямая соединительная линия 103">
                <a:extLst>
                  <a:ext uri="{FF2B5EF4-FFF2-40B4-BE49-F238E27FC236}">
                    <a16:creationId xmlns:a16="http://schemas.microsoft.com/office/drawing/2014/main" id="{D03D8788-1C47-46C1-88E0-E583D204FF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055" y="1906910"/>
                <a:ext cx="516338" cy="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A2B094F-B648-459F-A96B-18287C02CAB9}"/>
                </a:ext>
              </a:extLst>
            </p:cNvPr>
            <p:cNvSpPr txBox="1"/>
            <p:nvPr/>
          </p:nvSpPr>
          <p:spPr>
            <a:xfrm>
              <a:off x="537984" y="2177844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D3D0F029-D42A-4ED5-820D-9F7208CD499B}"/>
              </a:ext>
            </a:extLst>
          </p:cNvPr>
          <p:cNvSpPr txBox="1"/>
          <p:nvPr/>
        </p:nvSpPr>
        <p:spPr>
          <a:xfrm flipH="1">
            <a:off x="8851884" y="2290410"/>
            <a:ext cx="32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8DA4FB4-D226-4A68-A230-8FFE966CB82A}"/>
              </a:ext>
            </a:extLst>
          </p:cNvPr>
          <p:cNvSpPr txBox="1"/>
          <p:nvPr/>
        </p:nvSpPr>
        <p:spPr>
          <a:xfrm>
            <a:off x="9149106" y="2034356"/>
            <a:ext cx="1402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FF00"/>
                </a:solidFill>
              </a:rPr>
              <a:t>4-2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9C719B7-380F-46D1-941C-DEC964DA9595}"/>
              </a:ext>
            </a:extLst>
          </p:cNvPr>
          <p:cNvSpPr txBox="1"/>
          <p:nvPr/>
        </p:nvSpPr>
        <p:spPr>
          <a:xfrm flipH="1">
            <a:off x="10409321" y="2221319"/>
            <a:ext cx="30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F6768F9-D1D0-4A57-91B9-4EC6F5B61639}"/>
              </a:ext>
            </a:extLst>
          </p:cNvPr>
          <p:cNvSpPr txBox="1"/>
          <p:nvPr/>
        </p:nvSpPr>
        <p:spPr>
          <a:xfrm flipH="1">
            <a:off x="11293196" y="2228331"/>
            <a:ext cx="30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-</a:t>
            </a:r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5DE572B3-5EC6-41D1-BB30-871B1B938DEF}"/>
              </a:ext>
            </a:extLst>
          </p:cNvPr>
          <p:cNvGrpSpPr/>
          <p:nvPr/>
        </p:nvGrpSpPr>
        <p:grpSpPr>
          <a:xfrm>
            <a:off x="11614214" y="2032019"/>
            <a:ext cx="516338" cy="1164337"/>
            <a:chOff x="1032055" y="1334621"/>
            <a:chExt cx="516338" cy="1164337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D966AD1-40EE-405D-AF5F-1DBED60B3FD5}"/>
                </a:ext>
              </a:extLst>
            </p:cNvPr>
            <p:cNvSpPr txBox="1"/>
            <p:nvPr/>
          </p:nvSpPr>
          <p:spPr>
            <a:xfrm flipH="1">
              <a:off x="1052782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F36D18B-F46B-4468-8A92-0428E7E974CC}"/>
                </a:ext>
              </a:extLst>
            </p:cNvPr>
            <p:cNvSpPr txBox="1"/>
            <p:nvPr/>
          </p:nvSpPr>
          <p:spPr>
            <a:xfrm flipH="1">
              <a:off x="1066135" y="1791072"/>
              <a:ext cx="3351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9</a:t>
              </a:r>
            </a:p>
          </p:txBody>
        </p:sp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id="{614A0EA7-0754-4626-9A56-8525E7FE955E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E946ADCB-C52C-47B0-9404-42ECAA7B67FF}"/>
              </a:ext>
            </a:extLst>
          </p:cNvPr>
          <p:cNvGrpSpPr/>
          <p:nvPr/>
        </p:nvGrpSpPr>
        <p:grpSpPr>
          <a:xfrm>
            <a:off x="10795197" y="2042507"/>
            <a:ext cx="516338" cy="1137845"/>
            <a:chOff x="1032055" y="1334621"/>
            <a:chExt cx="516338" cy="1137845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AD3171B-40E6-46A3-97DA-1D4398B6A751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B71CCFE-0A01-4B59-9D2A-3B59F6646EB2}"/>
                </a:ext>
              </a:extLst>
            </p:cNvPr>
            <p:cNvSpPr txBox="1"/>
            <p:nvPr/>
          </p:nvSpPr>
          <p:spPr>
            <a:xfrm flipH="1">
              <a:off x="1066136" y="1764580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9</a:t>
              </a:r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704DFE7A-8EE4-4F3F-9634-F053D0EBF125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Дуга 116">
            <a:extLst>
              <a:ext uri="{FF2B5EF4-FFF2-40B4-BE49-F238E27FC236}">
                <a16:creationId xmlns:a16="http://schemas.microsoft.com/office/drawing/2014/main" id="{BBF916E6-85E0-42DE-9566-2D4496C69681}"/>
              </a:ext>
            </a:extLst>
          </p:cNvPr>
          <p:cNvSpPr/>
          <p:nvPr/>
        </p:nvSpPr>
        <p:spPr>
          <a:xfrm rot="7803702">
            <a:off x="9218509" y="1860425"/>
            <a:ext cx="1209068" cy="1410706"/>
          </a:xfrm>
          <a:prstGeom prst="arc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Дуга 117">
            <a:extLst>
              <a:ext uri="{FF2B5EF4-FFF2-40B4-BE49-F238E27FC236}">
                <a16:creationId xmlns:a16="http://schemas.microsoft.com/office/drawing/2014/main" id="{2A82E053-37F2-4F89-A288-681593A725C1}"/>
              </a:ext>
            </a:extLst>
          </p:cNvPr>
          <p:cNvSpPr/>
          <p:nvPr/>
        </p:nvSpPr>
        <p:spPr>
          <a:xfrm rot="7803702">
            <a:off x="10745533" y="1928728"/>
            <a:ext cx="1209068" cy="1410706"/>
          </a:xfrm>
          <a:prstGeom prst="arc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475BE38-6227-4685-963C-67FD773AFA50}"/>
              </a:ext>
            </a:extLst>
          </p:cNvPr>
          <p:cNvSpPr txBox="1"/>
          <p:nvPr/>
        </p:nvSpPr>
        <p:spPr>
          <a:xfrm flipH="1">
            <a:off x="10387500" y="3537184"/>
            <a:ext cx="32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=</a:t>
            </a:r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5A27A370-BCB6-485F-9F77-1DCB16989D0B}"/>
              </a:ext>
            </a:extLst>
          </p:cNvPr>
          <p:cNvGrpSpPr/>
          <p:nvPr/>
        </p:nvGrpSpPr>
        <p:grpSpPr>
          <a:xfrm>
            <a:off x="10725627" y="3220201"/>
            <a:ext cx="1084430" cy="1200329"/>
            <a:chOff x="537984" y="2177844"/>
            <a:chExt cx="1084430" cy="1200329"/>
          </a:xfrm>
        </p:grpSpPr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27E2E7C-B97F-4F86-A953-59AB48D67AAA}"/>
                </a:ext>
              </a:extLst>
            </p:cNvPr>
            <p:cNvGrpSpPr/>
            <p:nvPr/>
          </p:nvGrpSpPr>
          <p:grpSpPr>
            <a:xfrm>
              <a:off x="1106076" y="2205720"/>
              <a:ext cx="516338" cy="1137845"/>
              <a:chOff x="1032055" y="1334621"/>
              <a:chExt cx="516338" cy="1137845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FE8A369-0563-44D9-A4D2-55C3908B073C}"/>
                  </a:ext>
                </a:extLst>
              </p:cNvPr>
              <p:cNvSpPr txBox="1"/>
              <p:nvPr/>
            </p:nvSpPr>
            <p:spPr>
              <a:xfrm flipH="1">
                <a:off x="1066136" y="1334621"/>
                <a:ext cx="2938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solidFill>
                      <a:srgbClr val="FFFF00"/>
                    </a:solidFill>
                  </a:rPr>
                  <a:t>2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3C677598-ACF2-4750-9C60-DBA5BCB58BCA}"/>
                  </a:ext>
                </a:extLst>
              </p:cNvPr>
              <p:cNvSpPr txBox="1"/>
              <p:nvPr/>
            </p:nvSpPr>
            <p:spPr>
              <a:xfrm flipH="1">
                <a:off x="1066136" y="1764580"/>
                <a:ext cx="2938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solidFill>
                      <a:srgbClr val="FFFF00"/>
                    </a:solidFill>
                  </a:rPr>
                  <a:t>9</a:t>
                </a:r>
              </a:p>
            </p:txBody>
          </p:sp>
          <p:cxnSp>
            <p:nvCxnSpPr>
              <p:cNvPr id="125" name="Прямая соединительная линия 124">
                <a:extLst>
                  <a:ext uri="{FF2B5EF4-FFF2-40B4-BE49-F238E27FC236}">
                    <a16:creationId xmlns:a16="http://schemas.microsoft.com/office/drawing/2014/main" id="{85FD4616-26BB-402C-87E5-649A8E96B5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055" y="1906910"/>
                <a:ext cx="516338" cy="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4AE34D8-4C9E-4AA9-915D-3449BCD271EF}"/>
                </a:ext>
              </a:extLst>
            </p:cNvPr>
            <p:cNvSpPr txBox="1"/>
            <p:nvPr/>
          </p:nvSpPr>
          <p:spPr>
            <a:xfrm>
              <a:off x="537984" y="2177844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3270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44" grpId="0"/>
      <p:bldP spid="45" grpId="0"/>
      <p:bldP spid="51" grpId="0"/>
      <p:bldP spid="62" grpId="0"/>
      <p:bldP spid="69" grpId="0"/>
      <p:bldP spid="70" grpId="0"/>
      <p:bldP spid="77" grpId="0"/>
      <p:bldP spid="78" grpId="0"/>
      <p:bldP spid="83" grpId="0" animBg="1"/>
      <p:bldP spid="84" grpId="0" animBg="1"/>
      <p:bldP spid="85" grpId="0"/>
      <p:bldP spid="98" grpId="0"/>
      <p:bldP spid="105" grpId="0"/>
      <p:bldP spid="106" grpId="0"/>
      <p:bldP spid="107" grpId="0"/>
      <p:bldP spid="108" grpId="0"/>
      <p:bldP spid="117" grpId="0" animBg="1"/>
      <p:bldP spid="118" grpId="0" animBg="1"/>
      <p:bldP spid="1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7D2BA-67AF-4B46-BB02-370A5136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DB8A9B-BD65-4560-B3E1-289E748A1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109" y="-80988"/>
            <a:ext cx="12560490" cy="67818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649DBA-E311-43AE-834C-9E2360993F40}"/>
              </a:ext>
            </a:extLst>
          </p:cNvPr>
          <p:cNvSpPr txBox="1"/>
          <p:nvPr/>
        </p:nvSpPr>
        <p:spPr>
          <a:xfrm flipH="1">
            <a:off x="498612" y="491688"/>
            <a:ext cx="1119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– А как быть, если из целого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надо вычесть дробь?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04A94-2F41-44F9-B695-7905FCF7B562}"/>
              </a:ext>
            </a:extLst>
          </p:cNvPr>
          <p:cNvSpPr txBox="1"/>
          <p:nvPr/>
        </p:nvSpPr>
        <p:spPr>
          <a:xfrm flipH="1">
            <a:off x="2843509" y="1890511"/>
            <a:ext cx="30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D1C91-990F-4FCF-9AB7-172739C1B4AE}"/>
              </a:ext>
            </a:extLst>
          </p:cNvPr>
          <p:cNvSpPr txBox="1"/>
          <p:nvPr/>
        </p:nvSpPr>
        <p:spPr>
          <a:xfrm flipH="1">
            <a:off x="3282550" y="1979613"/>
            <a:ext cx="30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-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5583E9C-BDDF-4308-9951-4ECE43DCA9AA}"/>
              </a:ext>
            </a:extLst>
          </p:cNvPr>
          <p:cNvGrpSpPr/>
          <p:nvPr/>
        </p:nvGrpSpPr>
        <p:grpSpPr>
          <a:xfrm>
            <a:off x="3646469" y="1768329"/>
            <a:ext cx="516338" cy="1137845"/>
            <a:chOff x="1032055" y="1334621"/>
            <a:chExt cx="516338" cy="11378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9308AB-1644-49A0-8322-19A72AB0AF8C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57BEB2-7B02-4F29-A5D6-370F0CB04EA9}"/>
                </a:ext>
              </a:extLst>
            </p:cNvPr>
            <p:cNvSpPr txBox="1"/>
            <p:nvPr/>
          </p:nvSpPr>
          <p:spPr>
            <a:xfrm flipH="1">
              <a:off x="1066136" y="1764580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7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1ACBF028-5299-4D66-906F-6AA32175AC2B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Стрелка: изогнутая вверх 13">
            <a:extLst>
              <a:ext uri="{FF2B5EF4-FFF2-40B4-BE49-F238E27FC236}">
                <a16:creationId xmlns:a16="http://schemas.microsoft.com/office/drawing/2014/main" id="{D029067D-DE2C-4A29-9773-DB8565ABCA03}"/>
              </a:ext>
            </a:extLst>
          </p:cNvPr>
          <p:cNvSpPr/>
          <p:nvPr/>
        </p:nvSpPr>
        <p:spPr>
          <a:xfrm>
            <a:off x="3176826" y="2787095"/>
            <a:ext cx="1759909" cy="522817"/>
          </a:xfrm>
          <a:prstGeom prst="curvedUpArrow">
            <a:avLst>
              <a:gd name="adj1" fmla="val 25000"/>
              <a:gd name="adj2" fmla="val 65662"/>
              <a:gd name="adj3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2C3B05-8B00-4BE6-9B1F-313D773C7809}"/>
              </a:ext>
            </a:extLst>
          </p:cNvPr>
          <p:cNvSpPr txBox="1"/>
          <p:nvPr/>
        </p:nvSpPr>
        <p:spPr>
          <a:xfrm flipH="1">
            <a:off x="4183653" y="2044399"/>
            <a:ext cx="32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id="{A93E2A23-6274-4C81-BE52-833211EFFA0B}"/>
              </a:ext>
            </a:extLst>
          </p:cNvPr>
          <p:cNvSpPr/>
          <p:nvPr/>
        </p:nvSpPr>
        <p:spPr>
          <a:xfrm>
            <a:off x="3602964" y="2325917"/>
            <a:ext cx="624785" cy="583986"/>
          </a:xfrm>
          <a:prstGeom prst="donut">
            <a:avLst>
              <a:gd name="adj" fmla="val 112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B55C8A3-063A-43A8-84A3-8BE0186A5563}"/>
              </a:ext>
            </a:extLst>
          </p:cNvPr>
          <p:cNvGrpSpPr/>
          <p:nvPr/>
        </p:nvGrpSpPr>
        <p:grpSpPr>
          <a:xfrm>
            <a:off x="4608787" y="1790284"/>
            <a:ext cx="516338" cy="1137845"/>
            <a:chOff x="1032055" y="1334621"/>
            <a:chExt cx="516338" cy="11378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5CC9EE-703C-44E7-BDFA-8345F6BA4E4F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C56C72-CC65-4C84-85AA-E96E95BBD4A3}"/>
                </a:ext>
              </a:extLst>
            </p:cNvPr>
            <p:cNvSpPr txBox="1"/>
            <p:nvPr/>
          </p:nvSpPr>
          <p:spPr>
            <a:xfrm flipH="1">
              <a:off x="1066136" y="1764580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7</a:t>
              </a: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76397A6D-3C73-40EF-9124-BF5C1BFE6C61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AE9B050-A46D-4EB3-BF47-2A4412CC93BC}"/>
              </a:ext>
            </a:extLst>
          </p:cNvPr>
          <p:cNvSpPr txBox="1"/>
          <p:nvPr/>
        </p:nvSpPr>
        <p:spPr>
          <a:xfrm flipH="1">
            <a:off x="5173137" y="1941690"/>
            <a:ext cx="30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-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51D844E-EDF7-4014-9DF5-EA3607289AE1}"/>
              </a:ext>
            </a:extLst>
          </p:cNvPr>
          <p:cNvGrpSpPr/>
          <p:nvPr/>
        </p:nvGrpSpPr>
        <p:grpSpPr>
          <a:xfrm>
            <a:off x="5525555" y="1764633"/>
            <a:ext cx="516338" cy="1137845"/>
            <a:chOff x="1032055" y="1334621"/>
            <a:chExt cx="516338" cy="11378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B87924-5FC0-42E9-8054-22C0C63903F4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89764E-529F-43CB-B45D-80EEE9687CDF}"/>
                </a:ext>
              </a:extLst>
            </p:cNvPr>
            <p:cNvSpPr txBox="1"/>
            <p:nvPr/>
          </p:nvSpPr>
          <p:spPr>
            <a:xfrm flipH="1">
              <a:off x="1066136" y="1764580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7</a:t>
              </a:r>
            </a:p>
          </p:txBody>
        </p: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E033B1A-A39E-4245-8ECF-104621AEE7A2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Стрелка: изогнутая вверх 27">
            <a:extLst>
              <a:ext uri="{FF2B5EF4-FFF2-40B4-BE49-F238E27FC236}">
                <a16:creationId xmlns:a16="http://schemas.microsoft.com/office/drawing/2014/main" id="{F5CFC776-D694-48DA-9BB8-28150154656F}"/>
              </a:ext>
            </a:extLst>
          </p:cNvPr>
          <p:cNvSpPr/>
          <p:nvPr/>
        </p:nvSpPr>
        <p:spPr>
          <a:xfrm rot="10800000">
            <a:off x="4608787" y="1642795"/>
            <a:ext cx="1319443" cy="346859"/>
          </a:xfrm>
          <a:prstGeom prst="curvedUpArrow">
            <a:avLst>
              <a:gd name="adj1" fmla="val 25000"/>
              <a:gd name="adj2" fmla="val 65662"/>
              <a:gd name="adj3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443D9F-A737-4D17-98F6-5AB6FCECAFC3}"/>
              </a:ext>
            </a:extLst>
          </p:cNvPr>
          <p:cNvSpPr txBox="1"/>
          <p:nvPr/>
        </p:nvSpPr>
        <p:spPr>
          <a:xfrm flipH="1">
            <a:off x="6083550" y="1950775"/>
            <a:ext cx="32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=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50E4C6C-9430-45C8-9DB1-95F54E4D1B59}"/>
              </a:ext>
            </a:extLst>
          </p:cNvPr>
          <p:cNvGrpSpPr/>
          <p:nvPr/>
        </p:nvGrpSpPr>
        <p:grpSpPr>
          <a:xfrm>
            <a:off x="6538964" y="1757210"/>
            <a:ext cx="516338" cy="1137845"/>
            <a:chOff x="1032055" y="1334621"/>
            <a:chExt cx="516338" cy="113784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71EB94-D2DC-4BC3-9A98-169EA7CEF4A4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92F4FF-9879-4E7F-87A1-49A123A9734F}"/>
                </a:ext>
              </a:extLst>
            </p:cNvPr>
            <p:cNvSpPr txBox="1"/>
            <p:nvPr/>
          </p:nvSpPr>
          <p:spPr>
            <a:xfrm flipH="1">
              <a:off x="1066136" y="1764580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7</a:t>
              </a:r>
            </a:p>
          </p:txBody>
        </p: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7A5CF19F-370D-4AF5-85B2-B365C058C91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E10C7D3-616D-47C3-91CD-9D4F6E0D3032}"/>
              </a:ext>
            </a:extLst>
          </p:cNvPr>
          <p:cNvSpPr txBox="1"/>
          <p:nvPr/>
        </p:nvSpPr>
        <p:spPr>
          <a:xfrm flipH="1">
            <a:off x="444506" y="2965632"/>
            <a:ext cx="1119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– Тут все понятно. А если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число больше единицы?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06BF17-67C3-4FC2-BD75-E772508B0C65}"/>
              </a:ext>
            </a:extLst>
          </p:cNvPr>
          <p:cNvSpPr txBox="1"/>
          <p:nvPr/>
        </p:nvSpPr>
        <p:spPr>
          <a:xfrm flipH="1">
            <a:off x="2691335" y="4097295"/>
            <a:ext cx="30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368D31-6CF0-467F-A4E0-7B2453D651B5}"/>
              </a:ext>
            </a:extLst>
          </p:cNvPr>
          <p:cNvSpPr txBox="1"/>
          <p:nvPr/>
        </p:nvSpPr>
        <p:spPr>
          <a:xfrm flipH="1">
            <a:off x="3179377" y="4240433"/>
            <a:ext cx="30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-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5FB738-4C35-45B7-9B40-372476241A1D}"/>
              </a:ext>
            </a:extLst>
          </p:cNvPr>
          <p:cNvGrpSpPr/>
          <p:nvPr/>
        </p:nvGrpSpPr>
        <p:grpSpPr>
          <a:xfrm>
            <a:off x="3540442" y="4036203"/>
            <a:ext cx="516338" cy="1137845"/>
            <a:chOff x="1032055" y="1334621"/>
            <a:chExt cx="516338" cy="11378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214874-631C-4B94-AFBF-0C209CE4BDC1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DA6F07D-5759-4803-A383-C89B281592D3}"/>
                </a:ext>
              </a:extLst>
            </p:cNvPr>
            <p:cNvSpPr txBox="1"/>
            <p:nvPr/>
          </p:nvSpPr>
          <p:spPr>
            <a:xfrm flipH="1">
              <a:off x="1066136" y="1764580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7</a:t>
              </a:r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91FC4DB9-5898-4EEC-B1D1-841794EC359F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Круг: прозрачная заливка 40">
            <a:extLst>
              <a:ext uri="{FF2B5EF4-FFF2-40B4-BE49-F238E27FC236}">
                <a16:creationId xmlns:a16="http://schemas.microsoft.com/office/drawing/2014/main" id="{94DD689A-5705-4766-8DFA-AF6E3C5FB358}"/>
              </a:ext>
            </a:extLst>
          </p:cNvPr>
          <p:cNvSpPr/>
          <p:nvPr/>
        </p:nvSpPr>
        <p:spPr>
          <a:xfrm>
            <a:off x="3485741" y="4584889"/>
            <a:ext cx="624785" cy="583986"/>
          </a:xfrm>
          <a:prstGeom prst="donut">
            <a:avLst>
              <a:gd name="adj" fmla="val 112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Стрелка: изогнутая вверх 41">
            <a:extLst>
              <a:ext uri="{FF2B5EF4-FFF2-40B4-BE49-F238E27FC236}">
                <a16:creationId xmlns:a16="http://schemas.microsoft.com/office/drawing/2014/main" id="{C1D56B74-E774-4922-8409-672FA43A6F72}"/>
              </a:ext>
            </a:extLst>
          </p:cNvPr>
          <p:cNvSpPr/>
          <p:nvPr/>
        </p:nvSpPr>
        <p:spPr>
          <a:xfrm>
            <a:off x="3168204" y="5168875"/>
            <a:ext cx="1989206" cy="522817"/>
          </a:xfrm>
          <a:prstGeom prst="curvedUpArrow">
            <a:avLst>
              <a:gd name="adj1" fmla="val 25000"/>
              <a:gd name="adj2" fmla="val 65662"/>
              <a:gd name="adj3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D587CF-A74B-4011-964F-54555932D060}"/>
              </a:ext>
            </a:extLst>
          </p:cNvPr>
          <p:cNvSpPr txBox="1"/>
          <p:nvPr/>
        </p:nvSpPr>
        <p:spPr>
          <a:xfrm flipH="1">
            <a:off x="2569380" y="4809074"/>
            <a:ext cx="106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4 и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699056-E901-4751-98C1-F408D2ABA8FA}"/>
              </a:ext>
            </a:extLst>
          </p:cNvPr>
          <p:cNvSpPr txBox="1"/>
          <p:nvPr/>
        </p:nvSpPr>
        <p:spPr>
          <a:xfrm flipH="1">
            <a:off x="4056780" y="4248596"/>
            <a:ext cx="32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=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AAEA2BA-22DC-4660-BB93-AE5C9214F665}"/>
              </a:ext>
            </a:extLst>
          </p:cNvPr>
          <p:cNvGrpSpPr/>
          <p:nvPr/>
        </p:nvGrpSpPr>
        <p:grpSpPr>
          <a:xfrm>
            <a:off x="4827546" y="4036203"/>
            <a:ext cx="516338" cy="1137845"/>
            <a:chOff x="1032055" y="1334621"/>
            <a:chExt cx="516338" cy="113784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EC5A811-A587-45BF-ABFE-5D3509580866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7551EB7-DEF9-45D1-AFFB-485EE4751F7E}"/>
                </a:ext>
              </a:extLst>
            </p:cNvPr>
            <p:cNvSpPr txBox="1"/>
            <p:nvPr/>
          </p:nvSpPr>
          <p:spPr>
            <a:xfrm flipH="1">
              <a:off x="1066136" y="1764580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7</a:t>
              </a:r>
            </a:p>
          </p:txBody>
        </p: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75C2A9B1-B29D-4A87-94A8-34F0D8AF6D2D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83CA561-4619-41FD-B332-0D663B98BAD5}"/>
              </a:ext>
            </a:extLst>
          </p:cNvPr>
          <p:cNvSpPr txBox="1"/>
          <p:nvPr/>
        </p:nvSpPr>
        <p:spPr>
          <a:xfrm flipH="1">
            <a:off x="4368891" y="4094707"/>
            <a:ext cx="30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0" name="Стрелка: изогнутая вверх 49">
            <a:extLst>
              <a:ext uri="{FF2B5EF4-FFF2-40B4-BE49-F238E27FC236}">
                <a16:creationId xmlns:a16="http://schemas.microsoft.com/office/drawing/2014/main" id="{C53243CA-ED16-485A-A904-41EC6B038E6F}"/>
              </a:ext>
            </a:extLst>
          </p:cNvPr>
          <p:cNvSpPr/>
          <p:nvPr/>
        </p:nvSpPr>
        <p:spPr>
          <a:xfrm rot="21217078">
            <a:off x="2803046" y="5068552"/>
            <a:ext cx="2145017" cy="522817"/>
          </a:xfrm>
          <a:prstGeom prst="curvedUpArrow">
            <a:avLst>
              <a:gd name="adj1" fmla="val 25000"/>
              <a:gd name="adj2" fmla="val 65662"/>
              <a:gd name="adj3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818D593-19B0-48A9-9C8F-CD8D873A9A8E}"/>
              </a:ext>
            </a:extLst>
          </p:cNvPr>
          <p:cNvSpPr txBox="1"/>
          <p:nvPr/>
        </p:nvSpPr>
        <p:spPr>
          <a:xfrm flipH="1">
            <a:off x="5389075" y="4217317"/>
            <a:ext cx="30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-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227B40D6-0B7B-427B-AACD-23C21A2DBC0A}"/>
              </a:ext>
            </a:extLst>
          </p:cNvPr>
          <p:cNvGrpSpPr/>
          <p:nvPr/>
        </p:nvGrpSpPr>
        <p:grpSpPr>
          <a:xfrm>
            <a:off x="5712236" y="4025453"/>
            <a:ext cx="516338" cy="1137845"/>
            <a:chOff x="1032055" y="1334621"/>
            <a:chExt cx="516338" cy="113784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2CCF88D-CD33-446A-AEAF-EE7F1C9A33B6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E8CB198-EC5A-4E42-999A-1F03B2E8A770}"/>
                </a:ext>
              </a:extLst>
            </p:cNvPr>
            <p:cNvSpPr txBox="1"/>
            <p:nvPr/>
          </p:nvSpPr>
          <p:spPr>
            <a:xfrm flipH="1">
              <a:off x="1066136" y="1764580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7</a:t>
              </a:r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89936182-49E6-425A-BFFC-1F90868DA24B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9505A35-08EC-448B-9FFE-1C80A6050303}"/>
              </a:ext>
            </a:extLst>
          </p:cNvPr>
          <p:cNvSpPr txBox="1"/>
          <p:nvPr/>
        </p:nvSpPr>
        <p:spPr>
          <a:xfrm flipH="1">
            <a:off x="6255890" y="4226177"/>
            <a:ext cx="32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57" name="Стрелка: изогнутая вверх 56">
            <a:extLst>
              <a:ext uri="{FF2B5EF4-FFF2-40B4-BE49-F238E27FC236}">
                <a16:creationId xmlns:a16="http://schemas.microsoft.com/office/drawing/2014/main" id="{85329645-ED78-4F24-B2A8-E668A345E57F}"/>
              </a:ext>
            </a:extLst>
          </p:cNvPr>
          <p:cNvSpPr/>
          <p:nvPr/>
        </p:nvSpPr>
        <p:spPr>
          <a:xfrm>
            <a:off x="4688588" y="4912639"/>
            <a:ext cx="2346003" cy="522817"/>
          </a:xfrm>
          <a:prstGeom prst="curvedUpArrow">
            <a:avLst>
              <a:gd name="adj1" fmla="val 30221"/>
              <a:gd name="adj2" fmla="val 65662"/>
              <a:gd name="adj3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E5FDE35-CFD0-422F-B6B6-991616D79586}"/>
              </a:ext>
            </a:extLst>
          </p:cNvPr>
          <p:cNvSpPr txBox="1"/>
          <p:nvPr/>
        </p:nvSpPr>
        <p:spPr>
          <a:xfrm flipH="1">
            <a:off x="6542733" y="4094707"/>
            <a:ext cx="30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9" name="Стрелка: изогнутая вверх 58">
            <a:extLst>
              <a:ext uri="{FF2B5EF4-FFF2-40B4-BE49-F238E27FC236}">
                <a16:creationId xmlns:a16="http://schemas.microsoft.com/office/drawing/2014/main" id="{74322831-F3FE-4F31-812F-9D3BE5C2EB94}"/>
              </a:ext>
            </a:extLst>
          </p:cNvPr>
          <p:cNvSpPr/>
          <p:nvPr/>
        </p:nvSpPr>
        <p:spPr>
          <a:xfrm rot="10800000">
            <a:off x="4914059" y="3872990"/>
            <a:ext cx="1200837" cy="353764"/>
          </a:xfrm>
          <a:prstGeom prst="curvedUpArrow">
            <a:avLst>
              <a:gd name="adj1" fmla="val 25000"/>
              <a:gd name="adj2" fmla="val 65662"/>
              <a:gd name="adj3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9F9AC9-97E1-43A6-8A94-A072A401CC1D}"/>
              </a:ext>
            </a:extLst>
          </p:cNvPr>
          <p:cNvGrpSpPr/>
          <p:nvPr/>
        </p:nvGrpSpPr>
        <p:grpSpPr>
          <a:xfrm>
            <a:off x="7079782" y="4002337"/>
            <a:ext cx="516338" cy="1137845"/>
            <a:chOff x="1032055" y="1334621"/>
            <a:chExt cx="516338" cy="113784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E4DADC4-E735-478B-9111-E9C720425099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1F7DC56-69F2-4BD6-A3F1-A39559912B64}"/>
                </a:ext>
              </a:extLst>
            </p:cNvPr>
            <p:cNvSpPr txBox="1"/>
            <p:nvPr/>
          </p:nvSpPr>
          <p:spPr>
            <a:xfrm flipH="1">
              <a:off x="1066136" y="1764580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7</a:t>
              </a:r>
            </a:p>
          </p:txBody>
        </p: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2DB0C169-AF0E-4DE4-BB14-799053EE03E9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0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5" grpId="0"/>
      <p:bldP spid="18" grpId="0" animBg="1"/>
      <p:bldP spid="23" grpId="0"/>
      <p:bldP spid="28" grpId="0" animBg="1"/>
      <p:bldP spid="29" grpId="0"/>
      <p:bldP spid="34" grpId="0"/>
      <p:bldP spid="35" grpId="0"/>
      <p:bldP spid="36" grpId="0"/>
      <p:bldP spid="41" grpId="0" animBg="1"/>
      <p:bldP spid="42" grpId="0" animBg="1"/>
      <p:bldP spid="43" grpId="0"/>
      <p:bldP spid="44" grpId="0"/>
      <p:bldP spid="49" grpId="0"/>
      <p:bldP spid="50" grpId="0" animBg="1"/>
      <p:bldP spid="51" grpId="0"/>
      <p:bldP spid="56" grpId="0"/>
      <p:bldP spid="57" grpId="0" animBg="1"/>
      <p:bldP spid="58" grpId="0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D8932-571A-474E-96B3-DD73FF56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DEE467-BD28-4D96-9FE1-EF60753B0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0061"/>
            <a:ext cx="12191999" cy="80621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DE0395-5FD2-430D-83E5-5772C0D26250}"/>
              </a:ext>
            </a:extLst>
          </p:cNvPr>
          <p:cNvSpPr txBox="1"/>
          <p:nvPr/>
        </p:nvSpPr>
        <p:spPr>
          <a:xfrm flipH="1">
            <a:off x="3173232" y="1524000"/>
            <a:ext cx="6216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chemeClr val="bg1"/>
                </a:solidFill>
              </a:rPr>
              <a:t>Попробуем вместе?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5750B-51F4-4F2B-835B-191FA251FEF8}"/>
              </a:ext>
            </a:extLst>
          </p:cNvPr>
          <p:cNvSpPr txBox="1"/>
          <p:nvPr/>
        </p:nvSpPr>
        <p:spPr>
          <a:xfrm flipH="1">
            <a:off x="2456880" y="2293441"/>
            <a:ext cx="1910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</a:rPr>
              <a:t>8 это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ED5234-FA9D-459F-81E9-ABD2A82DFF62}"/>
              </a:ext>
            </a:extLst>
          </p:cNvPr>
          <p:cNvSpPr txBox="1"/>
          <p:nvPr/>
        </p:nvSpPr>
        <p:spPr>
          <a:xfrm flipH="1">
            <a:off x="2343737" y="3078271"/>
            <a:ext cx="106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7 и 1</a:t>
            </a:r>
          </a:p>
        </p:txBody>
      </p:sp>
      <p:sp>
        <p:nvSpPr>
          <p:cNvPr id="9" name="Стрелка: изогнутая вверх 8">
            <a:extLst>
              <a:ext uri="{FF2B5EF4-FFF2-40B4-BE49-F238E27FC236}">
                <a16:creationId xmlns:a16="http://schemas.microsoft.com/office/drawing/2014/main" id="{3D2CC95B-F723-4211-AC32-D2851FFECA88}"/>
              </a:ext>
            </a:extLst>
          </p:cNvPr>
          <p:cNvSpPr/>
          <p:nvPr/>
        </p:nvSpPr>
        <p:spPr>
          <a:xfrm rot="20931101">
            <a:off x="2469283" y="3252972"/>
            <a:ext cx="2595879" cy="522817"/>
          </a:xfrm>
          <a:prstGeom prst="curvedUpArrow">
            <a:avLst>
              <a:gd name="adj1" fmla="val 25000"/>
              <a:gd name="adj2" fmla="val 65662"/>
              <a:gd name="adj3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BCC4E1-0088-42C0-9E95-4365382773E3}"/>
              </a:ext>
            </a:extLst>
          </p:cNvPr>
          <p:cNvSpPr txBox="1"/>
          <p:nvPr/>
        </p:nvSpPr>
        <p:spPr>
          <a:xfrm flipH="1">
            <a:off x="4156276" y="2444615"/>
            <a:ext cx="32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528D8E-3C38-49BE-B67A-73753654AAE1}"/>
              </a:ext>
            </a:extLst>
          </p:cNvPr>
          <p:cNvSpPr txBox="1"/>
          <p:nvPr/>
        </p:nvSpPr>
        <p:spPr>
          <a:xfrm flipH="1">
            <a:off x="4466777" y="2306087"/>
            <a:ext cx="338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2" name="Стрелка: изогнутая вверх 11">
            <a:extLst>
              <a:ext uri="{FF2B5EF4-FFF2-40B4-BE49-F238E27FC236}">
                <a16:creationId xmlns:a16="http://schemas.microsoft.com/office/drawing/2014/main" id="{0677BB3E-944A-41E0-BB1F-B264D6A637BF}"/>
              </a:ext>
            </a:extLst>
          </p:cNvPr>
          <p:cNvSpPr/>
          <p:nvPr/>
        </p:nvSpPr>
        <p:spPr>
          <a:xfrm rot="20931101">
            <a:off x="2953709" y="3270057"/>
            <a:ext cx="2595879" cy="522817"/>
          </a:xfrm>
          <a:prstGeom prst="curvedUpArrow">
            <a:avLst>
              <a:gd name="adj1" fmla="val 25000"/>
              <a:gd name="adj2" fmla="val 65662"/>
              <a:gd name="adj3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284527-5DA1-4E5D-AD43-B002825722C3}"/>
              </a:ext>
            </a:extLst>
          </p:cNvPr>
          <p:cNvGrpSpPr/>
          <p:nvPr/>
        </p:nvGrpSpPr>
        <p:grpSpPr>
          <a:xfrm>
            <a:off x="4978603" y="2175645"/>
            <a:ext cx="516338" cy="1137845"/>
            <a:chOff x="1032055" y="1334621"/>
            <a:chExt cx="516338" cy="11378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697BE5-A0CF-4CD2-9C9F-66912092D215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9EC9ED-5D1D-4B5A-B8AA-1C00EF66FCC5}"/>
                </a:ext>
              </a:extLst>
            </p:cNvPr>
            <p:cNvSpPr txBox="1"/>
            <p:nvPr/>
          </p:nvSpPr>
          <p:spPr>
            <a:xfrm flipH="1">
              <a:off x="1066136" y="1764580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3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ED05811-B91D-4E12-BAD0-4CEA620F0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Круг: прозрачная заливка 16">
            <a:extLst>
              <a:ext uri="{FF2B5EF4-FFF2-40B4-BE49-F238E27FC236}">
                <a16:creationId xmlns:a16="http://schemas.microsoft.com/office/drawing/2014/main" id="{AF8333AD-7E48-4A59-B448-B0133AA97E37}"/>
              </a:ext>
            </a:extLst>
          </p:cNvPr>
          <p:cNvSpPr/>
          <p:nvPr/>
        </p:nvSpPr>
        <p:spPr>
          <a:xfrm>
            <a:off x="4932725" y="2170049"/>
            <a:ext cx="670535" cy="1257018"/>
          </a:xfrm>
          <a:prstGeom prst="donut">
            <a:avLst>
              <a:gd name="adj" fmla="val 70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4D74A97-AE0D-4F62-B15F-44E57F996202}"/>
              </a:ext>
            </a:extLst>
          </p:cNvPr>
          <p:cNvCxnSpPr>
            <a:cxnSpLocks/>
          </p:cNvCxnSpPr>
          <p:nvPr/>
        </p:nvCxnSpPr>
        <p:spPr>
          <a:xfrm flipH="1">
            <a:off x="5707287" y="2747934"/>
            <a:ext cx="823331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93DE8C5-13F4-49C3-8C81-80AD65134239}"/>
              </a:ext>
            </a:extLst>
          </p:cNvPr>
          <p:cNvSpPr txBox="1"/>
          <p:nvPr/>
        </p:nvSpPr>
        <p:spPr>
          <a:xfrm flipH="1">
            <a:off x="6614619" y="2465770"/>
            <a:ext cx="3320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Любая дробь , равная одному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17B5D8-536E-403E-B9AE-86E5083D25BE}"/>
              </a:ext>
            </a:extLst>
          </p:cNvPr>
          <p:cNvSpPr txBox="1"/>
          <p:nvPr/>
        </p:nvSpPr>
        <p:spPr>
          <a:xfrm flipH="1">
            <a:off x="3194620" y="3807164"/>
            <a:ext cx="2381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</a:rPr>
              <a:t>32 это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E60A82-0051-4286-8996-8B6123680D84}"/>
              </a:ext>
            </a:extLst>
          </p:cNvPr>
          <p:cNvSpPr txBox="1"/>
          <p:nvPr/>
        </p:nvSpPr>
        <p:spPr>
          <a:xfrm flipH="1">
            <a:off x="3087930" y="4554050"/>
            <a:ext cx="1279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31  и  1</a:t>
            </a:r>
          </a:p>
        </p:txBody>
      </p:sp>
      <p:sp>
        <p:nvSpPr>
          <p:cNvPr id="26" name="Стрелка: изогнутая вверх 25">
            <a:extLst>
              <a:ext uri="{FF2B5EF4-FFF2-40B4-BE49-F238E27FC236}">
                <a16:creationId xmlns:a16="http://schemas.microsoft.com/office/drawing/2014/main" id="{5DB4FCC8-B681-4BD5-AE66-E57EEB50C1F6}"/>
              </a:ext>
            </a:extLst>
          </p:cNvPr>
          <p:cNvSpPr/>
          <p:nvPr/>
        </p:nvSpPr>
        <p:spPr>
          <a:xfrm rot="20931101">
            <a:off x="3331142" y="4751719"/>
            <a:ext cx="2986376" cy="522817"/>
          </a:xfrm>
          <a:prstGeom prst="curvedUpArrow">
            <a:avLst>
              <a:gd name="adj1" fmla="val 25000"/>
              <a:gd name="adj2" fmla="val 65662"/>
              <a:gd name="adj3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15906B-B1DE-4085-B934-050C20AF22C0}"/>
              </a:ext>
            </a:extLst>
          </p:cNvPr>
          <p:cNvSpPr txBox="1"/>
          <p:nvPr/>
        </p:nvSpPr>
        <p:spPr>
          <a:xfrm flipH="1">
            <a:off x="5281376" y="4020182"/>
            <a:ext cx="32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78424D-A036-4EE9-B862-4BE420D44C5F}"/>
              </a:ext>
            </a:extLst>
          </p:cNvPr>
          <p:cNvSpPr txBox="1"/>
          <p:nvPr/>
        </p:nvSpPr>
        <p:spPr>
          <a:xfrm flipH="1">
            <a:off x="5605219" y="3778037"/>
            <a:ext cx="981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</a:rPr>
              <a:t>31</a:t>
            </a:r>
          </a:p>
        </p:txBody>
      </p:sp>
      <p:sp>
        <p:nvSpPr>
          <p:cNvPr id="29" name="Стрелка: изогнутая вверх 28">
            <a:extLst>
              <a:ext uri="{FF2B5EF4-FFF2-40B4-BE49-F238E27FC236}">
                <a16:creationId xmlns:a16="http://schemas.microsoft.com/office/drawing/2014/main" id="{70A9B187-CF29-4A17-B28A-6247D22B7E91}"/>
              </a:ext>
            </a:extLst>
          </p:cNvPr>
          <p:cNvSpPr/>
          <p:nvPr/>
        </p:nvSpPr>
        <p:spPr>
          <a:xfrm rot="20931101">
            <a:off x="4058639" y="4699027"/>
            <a:ext cx="3025810" cy="522817"/>
          </a:xfrm>
          <a:prstGeom prst="curvedUpArrow">
            <a:avLst>
              <a:gd name="adj1" fmla="val 25000"/>
              <a:gd name="adj2" fmla="val 65662"/>
              <a:gd name="adj3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37C981B8-E473-41A6-BAC3-7DD5B554D427}"/>
              </a:ext>
            </a:extLst>
          </p:cNvPr>
          <p:cNvGrpSpPr/>
          <p:nvPr/>
        </p:nvGrpSpPr>
        <p:grpSpPr>
          <a:xfrm>
            <a:off x="6530047" y="3728089"/>
            <a:ext cx="516338" cy="1137845"/>
            <a:chOff x="1032055" y="1334621"/>
            <a:chExt cx="516338" cy="113784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78D63F-89B7-4837-B24E-38931D2C8BA3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2B8B039-366C-40EF-BE5F-E31C2100C2E2}"/>
                </a:ext>
              </a:extLst>
            </p:cNvPr>
            <p:cNvSpPr txBox="1"/>
            <p:nvPr/>
          </p:nvSpPr>
          <p:spPr>
            <a:xfrm flipH="1">
              <a:off x="1066136" y="1764580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5</a:t>
              </a:r>
            </a:p>
          </p:txBody>
        </p: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3ABCD6E8-5649-4196-B012-A162AAECAFD2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C5C6F126-5008-4CEA-91D6-809657F26EF6}"/>
              </a:ext>
            </a:extLst>
          </p:cNvPr>
          <p:cNvCxnSpPr>
            <a:cxnSpLocks/>
          </p:cNvCxnSpPr>
          <p:nvPr/>
        </p:nvCxnSpPr>
        <p:spPr>
          <a:xfrm flipH="1">
            <a:off x="7106445" y="3321750"/>
            <a:ext cx="695138" cy="7171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11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 animBg="1"/>
      <p:bldP spid="17" grpId="0" animBg="1"/>
      <p:bldP spid="23" grpId="0"/>
      <p:bldP spid="24" grpId="0"/>
      <p:bldP spid="25" grpId="0"/>
      <p:bldP spid="26" grpId="0" animBg="1"/>
      <p:bldP spid="27" grpId="0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E3B13-CFED-4436-B95E-58E89FD19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569025-5BFE-4C96-8873-370BD20B1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76754"/>
            <a:ext cx="12192001" cy="938256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307091-8D96-4D6B-9DA5-738DD4A10881}"/>
              </a:ext>
            </a:extLst>
          </p:cNvPr>
          <p:cNvSpPr txBox="1"/>
          <p:nvPr/>
        </p:nvSpPr>
        <p:spPr>
          <a:xfrm flipH="1">
            <a:off x="2386422" y="-180484"/>
            <a:ext cx="8651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/>
              <a:t>А теперь проверим, как вы поняли!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BFFB5-7CC7-429B-A7BB-18C95759DA39}"/>
              </a:ext>
            </a:extLst>
          </p:cNvPr>
          <p:cNvSpPr txBox="1"/>
          <p:nvPr/>
        </p:nvSpPr>
        <p:spPr>
          <a:xfrm flipH="1">
            <a:off x="1477617" y="435429"/>
            <a:ext cx="9560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Запишите три любые числа: </a:t>
            </a:r>
          </a:p>
          <a:p>
            <a:pPr algn="ctr"/>
            <a:r>
              <a:rPr lang="ru-RU" sz="3200" b="1" i="1" dirty="0"/>
              <a:t>однозначное, двузначное и трехзначное,</a:t>
            </a:r>
          </a:p>
          <a:p>
            <a:pPr algn="ctr"/>
            <a:r>
              <a:rPr lang="ru-RU" sz="3200" b="1" i="1" dirty="0"/>
              <a:t>и превратите их в смешанную дробь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D3E9A-F6D1-4945-977E-ABCF0316DA41}"/>
              </a:ext>
            </a:extLst>
          </p:cNvPr>
          <p:cNvSpPr txBox="1"/>
          <p:nvPr/>
        </p:nvSpPr>
        <p:spPr>
          <a:xfrm flipH="1">
            <a:off x="4664450" y="2062839"/>
            <a:ext cx="28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Например: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EA0591-7457-4EC6-BD22-C864E3C0CD7E}"/>
              </a:ext>
            </a:extLst>
          </p:cNvPr>
          <p:cNvSpPr txBox="1"/>
          <p:nvPr/>
        </p:nvSpPr>
        <p:spPr>
          <a:xfrm flipH="1">
            <a:off x="3584086" y="2721113"/>
            <a:ext cx="1915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/>
              <a:t>6 =</a:t>
            </a:r>
          </a:p>
          <a:p>
            <a:r>
              <a:rPr lang="ru-RU" sz="4000" b="1" i="1" dirty="0"/>
              <a:t>52 =</a:t>
            </a:r>
          </a:p>
          <a:p>
            <a:r>
              <a:rPr lang="ru-RU" sz="4000" b="1" i="1" dirty="0"/>
              <a:t>183 =</a:t>
            </a:r>
          </a:p>
        </p:txBody>
      </p:sp>
    </p:spTree>
    <p:extLst>
      <p:ext uri="{BB962C8B-B14F-4D97-AF65-F5344CB8AC3E}">
        <p14:creationId xmlns:p14="http://schemas.microsoft.com/office/powerpoint/2010/main" val="436489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9036D-A75D-492B-AFF8-240F8CDA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357183"/>
            <a:ext cx="9404723" cy="1400530"/>
          </a:xfrm>
        </p:spPr>
        <p:txBody>
          <a:bodyPr/>
          <a:lstStyle/>
          <a:p>
            <a:r>
              <a:rPr lang="ru-RU" b="1" i="1" dirty="0"/>
              <a:t>- Из данных дробей выберите лишь дробь, равную единице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A63435F-23A2-40A3-ACBB-6AF31F3D825F}"/>
              </a:ext>
            </a:extLst>
          </p:cNvPr>
          <p:cNvGrpSpPr/>
          <p:nvPr/>
        </p:nvGrpSpPr>
        <p:grpSpPr>
          <a:xfrm>
            <a:off x="1262012" y="2291155"/>
            <a:ext cx="516338" cy="1137845"/>
            <a:chOff x="1032055" y="1334621"/>
            <a:chExt cx="516338" cy="11378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7D8E6F-56CD-40AC-8A9D-FC7FAEC4029C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E3DF95-FFAE-41F3-8A83-35BB8334CAA5}"/>
                </a:ext>
              </a:extLst>
            </p:cNvPr>
            <p:cNvSpPr txBox="1"/>
            <p:nvPr/>
          </p:nvSpPr>
          <p:spPr>
            <a:xfrm flipH="1">
              <a:off x="1066136" y="1764580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5</a:t>
              </a: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FEAD896E-DE56-43A6-BBFC-DA0BF1BF80ED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51633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4639945-A0CF-4747-A030-F8B2A44CB29E}"/>
              </a:ext>
            </a:extLst>
          </p:cNvPr>
          <p:cNvGrpSpPr/>
          <p:nvPr/>
        </p:nvGrpSpPr>
        <p:grpSpPr>
          <a:xfrm>
            <a:off x="2369756" y="2291155"/>
            <a:ext cx="955666" cy="1323439"/>
            <a:chOff x="1032055" y="1334621"/>
            <a:chExt cx="363876" cy="13234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64D711-5DCC-4109-8A1B-CD67F0AB60BF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12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6AACBE-2F48-4CE7-811C-CF73897E5DF4}"/>
                </a:ext>
              </a:extLst>
            </p:cNvPr>
            <p:cNvSpPr txBox="1"/>
            <p:nvPr/>
          </p:nvSpPr>
          <p:spPr>
            <a:xfrm flipH="1">
              <a:off x="1102063" y="1781639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4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798838E2-2C0E-4D46-9DD3-544F13908B9B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36387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FE7B36-CCB5-443D-99D7-90EA84BF27E4}"/>
              </a:ext>
            </a:extLst>
          </p:cNvPr>
          <p:cNvGrpSpPr/>
          <p:nvPr/>
        </p:nvGrpSpPr>
        <p:grpSpPr>
          <a:xfrm>
            <a:off x="3622536" y="2291154"/>
            <a:ext cx="955666" cy="1154905"/>
            <a:chOff x="1032055" y="1334621"/>
            <a:chExt cx="363876" cy="11549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00B174-7EEC-4A14-A58A-D51F3F61B3E9}"/>
                </a:ext>
              </a:extLst>
            </p:cNvPr>
            <p:cNvSpPr txBox="1"/>
            <p:nvPr/>
          </p:nvSpPr>
          <p:spPr>
            <a:xfrm flipH="1">
              <a:off x="1066136" y="133462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18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3CDDF2-3D31-4F8B-95E6-F030E36F3940}"/>
                </a:ext>
              </a:extLst>
            </p:cNvPr>
            <p:cNvSpPr txBox="1"/>
            <p:nvPr/>
          </p:nvSpPr>
          <p:spPr>
            <a:xfrm flipH="1">
              <a:off x="1065632" y="1781640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18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3155D0E5-2313-4D7C-AE9D-EAB570692E08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36387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FA2BEF8-0FAD-4D85-B8C9-E94BC54FB940}"/>
              </a:ext>
            </a:extLst>
          </p:cNvPr>
          <p:cNvGrpSpPr/>
          <p:nvPr/>
        </p:nvGrpSpPr>
        <p:grpSpPr>
          <a:xfrm>
            <a:off x="4963501" y="2246799"/>
            <a:ext cx="955666" cy="1209497"/>
            <a:chOff x="1032055" y="1307325"/>
            <a:chExt cx="363876" cy="12094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FE38AF-3466-4AE2-92A9-F60D54FEBB7D}"/>
                </a:ext>
              </a:extLst>
            </p:cNvPr>
            <p:cNvSpPr txBox="1"/>
            <p:nvPr/>
          </p:nvSpPr>
          <p:spPr>
            <a:xfrm flipH="1">
              <a:off x="1066136" y="1307325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16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E4570E-A74F-43BA-9A26-FB619E5C142F}"/>
                </a:ext>
              </a:extLst>
            </p:cNvPr>
            <p:cNvSpPr txBox="1"/>
            <p:nvPr/>
          </p:nvSpPr>
          <p:spPr>
            <a:xfrm flipH="1">
              <a:off x="1070829" y="1808936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29</a:t>
              </a:r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A7088426-9F51-44A2-8195-0EB037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36387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4F4C811-708C-4732-99DF-47C64AF754E1}"/>
              </a:ext>
            </a:extLst>
          </p:cNvPr>
          <p:cNvGrpSpPr/>
          <p:nvPr/>
        </p:nvGrpSpPr>
        <p:grpSpPr>
          <a:xfrm>
            <a:off x="6367193" y="2155557"/>
            <a:ext cx="1003508" cy="1224722"/>
            <a:chOff x="1032055" y="1274866"/>
            <a:chExt cx="382092" cy="122472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0B8E13-17AC-46E7-AB8A-F849200F56E9}"/>
                </a:ext>
              </a:extLst>
            </p:cNvPr>
            <p:cNvSpPr txBox="1"/>
            <p:nvPr/>
          </p:nvSpPr>
          <p:spPr>
            <a:xfrm flipH="1">
              <a:off x="1120279" y="1274866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A87944-5A07-4B68-8DD5-136EECC46DEA}"/>
                </a:ext>
              </a:extLst>
            </p:cNvPr>
            <p:cNvSpPr txBox="1"/>
            <p:nvPr/>
          </p:nvSpPr>
          <p:spPr>
            <a:xfrm flipH="1">
              <a:off x="1106515" y="1791702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7</a:t>
              </a:r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3508C18B-FE26-462F-A531-34B3750C66D2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36387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93F34DF-691D-4A2A-8E7C-D3D6B5D2B912}"/>
              </a:ext>
            </a:extLst>
          </p:cNvPr>
          <p:cNvGrpSpPr/>
          <p:nvPr/>
        </p:nvGrpSpPr>
        <p:grpSpPr>
          <a:xfrm>
            <a:off x="7852917" y="2205782"/>
            <a:ext cx="955666" cy="1209497"/>
            <a:chOff x="1032055" y="1307325"/>
            <a:chExt cx="363876" cy="120949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BEE35E-9D8D-445E-8093-25E86E4F0FE4}"/>
                </a:ext>
              </a:extLst>
            </p:cNvPr>
            <p:cNvSpPr txBox="1"/>
            <p:nvPr/>
          </p:nvSpPr>
          <p:spPr>
            <a:xfrm flipH="1">
              <a:off x="1066136" y="1307325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90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246E3D-BD56-4091-8649-A767E2940C9D}"/>
                </a:ext>
              </a:extLst>
            </p:cNvPr>
            <p:cNvSpPr txBox="1"/>
            <p:nvPr/>
          </p:nvSpPr>
          <p:spPr>
            <a:xfrm flipH="1">
              <a:off x="1070829" y="1808936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45</a:t>
              </a: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9A586B10-6845-4E1A-928C-6E205181E69C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36387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215FF4C-3E2D-466B-A3C4-9ED03C1BC543}"/>
              </a:ext>
            </a:extLst>
          </p:cNvPr>
          <p:cNvGrpSpPr/>
          <p:nvPr/>
        </p:nvGrpSpPr>
        <p:grpSpPr>
          <a:xfrm>
            <a:off x="9285952" y="2138498"/>
            <a:ext cx="996682" cy="1253851"/>
            <a:chOff x="1032055" y="1262971"/>
            <a:chExt cx="379493" cy="125385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0FD09E-76FB-4999-ABA6-C8DA425FD641}"/>
                </a:ext>
              </a:extLst>
            </p:cNvPr>
            <p:cNvSpPr txBox="1"/>
            <p:nvPr/>
          </p:nvSpPr>
          <p:spPr>
            <a:xfrm flipH="1">
              <a:off x="1117680" y="1262971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A724D16-4B64-4FF4-830F-0B18E8F800AC}"/>
                </a:ext>
              </a:extLst>
            </p:cNvPr>
            <p:cNvSpPr txBox="1"/>
            <p:nvPr/>
          </p:nvSpPr>
          <p:spPr>
            <a:xfrm flipH="1">
              <a:off x="1070829" y="1808936"/>
              <a:ext cx="293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25</a:t>
              </a:r>
            </a:p>
          </p:txBody>
        </p: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A2C0F98C-3B10-4C56-8772-E78360AFD065}"/>
                </a:ext>
              </a:extLst>
            </p:cNvPr>
            <p:cNvCxnSpPr>
              <a:cxnSpLocks/>
            </p:cNvCxnSpPr>
            <p:nvPr/>
          </p:nvCxnSpPr>
          <p:spPr>
            <a:xfrm>
              <a:off x="1032055" y="1906910"/>
              <a:ext cx="36387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20FD74B8-B933-444F-AB7F-872FD39E3D0E}"/>
              </a:ext>
            </a:extLst>
          </p:cNvPr>
          <p:cNvGrpSpPr/>
          <p:nvPr/>
        </p:nvGrpSpPr>
        <p:grpSpPr>
          <a:xfrm>
            <a:off x="10651271" y="2106973"/>
            <a:ext cx="1080313" cy="1258125"/>
            <a:chOff x="1069702" y="1258697"/>
            <a:chExt cx="400484" cy="125812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A5A1F1F-B663-47F3-9BA4-22AAAF6B49E7}"/>
                </a:ext>
              </a:extLst>
            </p:cNvPr>
            <p:cNvSpPr txBox="1"/>
            <p:nvPr/>
          </p:nvSpPr>
          <p:spPr>
            <a:xfrm flipH="1">
              <a:off x="1069702" y="1258697"/>
              <a:ext cx="3993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100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B44461-9E5B-4D53-A336-624DB01D4B50}"/>
                </a:ext>
              </a:extLst>
            </p:cNvPr>
            <p:cNvSpPr txBox="1"/>
            <p:nvPr/>
          </p:nvSpPr>
          <p:spPr>
            <a:xfrm flipH="1">
              <a:off x="1070829" y="1808936"/>
              <a:ext cx="399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FF00"/>
                  </a:solidFill>
                </a:rPr>
                <a:t>100</a:t>
              </a:r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166CD8D5-DD06-4E13-A6F1-F0F63AB9454C}"/>
                </a:ext>
              </a:extLst>
            </p:cNvPr>
            <p:cNvCxnSpPr>
              <a:cxnSpLocks/>
            </p:cNvCxnSpPr>
            <p:nvPr/>
          </p:nvCxnSpPr>
          <p:spPr>
            <a:xfrm>
              <a:off x="1069702" y="1905204"/>
              <a:ext cx="36387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8E7DFAA9-D22B-40F8-A815-083D9498FF67}"/>
              </a:ext>
            </a:extLst>
          </p:cNvPr>
          <p:cNvSpPr txBox="1">
            <a:spLocks/>
          </p:cNvSpPr>
          <p:nvPr/>
        </p:nvSpPr>
        <p:spPr>
          <a:xfrm>
            <a:off x="4300830" y="3370428"/>
            <a:ext cx="3616853" cy="1205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Проверим?</a:t>
            </a:r>
          </a:p>
        </p:txBody>
      </p:sp>
      <p:sp>
        <p:nvSpPr>
          <p:cNvPr id="39" name="Круг: прозрачная заливка 38">
            <a:extLst>
              <a:ext uri="{FF2B5EF4-FFF2-40B4-BE49-F238E27FC236}">
                <a16:creationId xmlns:a16="http://schemas.microsoft.com/office/drawing/2014/main" id="{6E70D71E-E2DC-4DD5-A3A9-83E2237FE1D8}"/>
              </a:ext>
            </a:extLst>
          </p:cNvPr>
          <p:cNvSpPr/>
          <p:nvPr/>
        </p:nvSpPr>
        <p:spPr>
          <a:xfrm>
            <a:off x="3717642" y="2171155"/>
            <a:ext cx="852999" cy="1380750"/>
          </a:xfrm>
          <a:prstGeom prst="donut">
            <a:avLst>
              <a:gd name="adj" fmla="val 70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Круг: прозрачная заливка 39">
            <a:extLst>
              <a:ext uri="{FF2B5EF4-FFF2-40B4-BE49-F238E27FC236}">
                <a16:creationId xmlns:a16="http://schemas.microsoft.com/office/drawing/2014/main" id="{38363497-24B2-4D5B-A9E4-67B1CA75ED89}"/>
              </a:ext>
            </a:extLst>
          </p:cNvPr>
          <p:cNvSpPr/>
          <p:nvPr/>
        </p:nvSpPr>
        <p:spPr>
          <a:xfrm>
            <a:off x="6408860" y="2075546"/>
            <a:ext cx="852999" cy="1380750"/>
          </a:xfrm>
          <a:prstGeom prst="donut">
            <a:avLst>
              <a:gd name="adj" fmla="val 70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Круг: прозрачная заливка 40">
            <a:extLst>
              <a:ext uri="{FF2B5EF4-FFF2-40B4-BE49-F238E27FC236}">
                <a16:creationId xmlns:a16="http://schemas.microsoft.com/office/drawing/2014/main" id="{0C732E4A-9CAA-4365-89B0-B47F09EFC746}"/>
              </a:ext>
            </a:extLst>
          </p:cNvPr>
          <p:cNvSpPr/>
          <p:nvPr/>
        </p:nvSpPr>
        <p:spPr>
          <a:xfrm>
            <a:off x="10574504" y="1946434"/>
            <a:ext cx="1325454" cy="1521918"/>
          </a:xfrm>
          <a:prstGeom prst="donut">
            <a:avLst>
              <a:gd name="adj" fmla="val 70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86F372F4-B3F9-48A8-AB45-AA3BFE8D98A2}"/>
              </a:ext>
            </a:extLst>
          </p:cNvPr>
          <p:cNvSpPr txBox="1">
            <a:spLocks/>
          </p:cNvSpPr>
          <p:nvPr/>
        </p:nvSpPr>
        <p:spPr>
          <a:xfrm>
            <a:off x="84688" y="4108881"/>
            <a:ext cx="12280184" cy="1205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i="1" dirty="0"/>
              <a:t>Если есть сомнения или не все до конца понятно – вернись ко второму слайду и пройди все еще раз!</a:t>
            </a: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E3B1E62F-06CE-46AB-8F36-F3026296E148}"/>
              </a:ext>
            </a:extLst>
          </p:cNvPr>
          <p:cNvSpPr txBox="1">
            <a:spLocks/>
          </p:cNvSpPr>
          <p:nvPr/>
        </p:nvSpPr>
        <p:spPr>
          <a:xfrm>
            <a:off x="650838" y="5368149"/>
            <a:ext cx="10000433" cy="1205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i="1" dirty="0"/>
              <a:t>Если все понятно – переходи </a:t>
            </a:r>
          </a:p>
          <a:p>
            <a:pPr algn="ctr"/>
            <a:r>
              <a:rPr lang="ru-RU" sz="3600" b="1" i="1" dirty="0"/>
              <a:t>к решению тренажера!</a:t>
            </a:r>
          </a:p>
        </p:txBody>
      </p:sp>
    </p:spTree>
    <p:extLst>
      <p:ext uri="{BB962C8B-B14F-4D97-AF65-F5344CB8AC3E}">
        <p14:creationId xmlns:p14="http://schemas.microsoft.com/office/powerpoint/2010/main" val="2000265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D32FA-1774-4FB6-94E3-2741D6685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A5D13BB-CF60-4D47-93A5-565279CC5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6" y="257957"/>
            <a:ext cx="11722783" cy="635487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D1DB79-58EC-47F2-B56E-344D33FDC184}"/>
              </a:ext>
            </a:extLst>
          </p:cNvPr>
          <p:cNvSpPr txBox="1"/>
          <p:nvPr/>
        </p:nvSpPr>
        <p:spPr>
          <a:xfrm>
            <a:off x="3631096" y="5830956"/>
            <a:ext cx="7845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Будь осторожен  особенно в последнем столбике! </a:t>
            </a:r>
          </a:p>
        </p:txBody>
      </p:sp>
    </p:spTree>
    <p:extLst>
      <p:ext uri="{BB962C8B-B14F-4D97-AF65-F5344CB8AC3E}">
        <p14:creationId xmlns:p14="http://schemas.microsoft.com/office/powerpoint/2010/main" val="2144816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42F-3741-4CA2-8F56-8A977484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" y="957101"/>
            <a:ext cx="10048393" cy="3562691"/>
          </a:xfrm>
        </p:spPr>
        <p:txBody>
          <a:bodyPr/>
          <a:lstStyle/>
          <a:p>
            <a:pPr algn="ctr"/>
            <a:r>
              <a:rPr lang="ru-RU" sz="4800" b="1" i="1" dirty="0">
                <a:solidFill>
                  <a:schemeClr val="tx1"/>
                </a:solidFill>
              </a:rPr>
              <a:t>Результаты шестого и восьмого слайдов</a:t>
            </a:r>
            <a:br>
              <a:rPr lang="ru-RU" sz="4800" b="1" i="1" dirty="0">
                <a:solidFill>
                  <a:schemeClr val="tx1"/>
                </a:solidFill>
              </a:rPr>
            </a:br>
            <a:r>
              <a:rPr lang="ru-RU" sz="4800" b="1" i="1" dirty="0">
                <a:solidFill>
                  <a:schemeClr val="tx1"/>
                </a:solidFill>
              </a:rPr>
              <a:t> жду в </a:t>
            </a:r>
            <a:r>
              <a:rPr lang="ru-RU" sz="4800" b="1" i="1" dirty="0" err="1">
                <a:solidFill>
                  <a:schemeClr val="tx1"/>
                </a:solidFill>
              </a:rPr>
              <a:t>Кундалик</a:t>
            </a:r>
            <a:r>
              <a:rPr lang="ru-RU" sz="4800" b="1" i="1" dirty="0">
                <a:solidFill>
                  <a:schemeClr val="tx1"/>
                </a:solidFill>
              </a:rPr>
              <a:t/>
            </a:r>
            <a:br>
              <a:rPr lang="ru-RU" sz="4800" b="1" i="1" dirty="0">
                <a:solidFill>
                  <a:schemeClr val="tx1"/>
                </a:solidFill>
              </a:rPr>
            </a:br>
            <a:r>
              <a:rPr lang="ru-RU" sz="4800" b="1" i="1" dirty="0">
                <a:solidFill>
                  <a:schemeClr val="tx1"/>
                </a:solidFill>
              </a:rPr>
              <a:t> в виде двух файлов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EF72BA-0403-4859-8670-A717FF037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92674"/>
            <a:ext cx="8946541" cy="4195481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616199-6C71-4949-B28B-56745E18E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92" y="1542564"/>
            <a:ext cx="3803535" cy="52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87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5c23b5bb8eabc8aff721b96c64d2e429e6afab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289</Words>
  <Application>Microsoft Office PowerPoint</Application>
  <PresentationFormat>Широкоэкранный</PresentationFormat>
  <Paragraphs>145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Arial Unicode MS</vt:lpstr>
      <vt:lpstr>Calibri</vt:lpstr>
      <vt:lpstr>Calibri Light</vt:lpstr>
      <vt:lpstr>Century Gothic</vt:lpstr>
      <vt:lpstr>Wingdings 3</vt:lpstr>
      <vt:lpstr>Тема Office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Из данных дробей выберите лишь дробь, равную единице</vt:lpstr>
      <vt:lpstr>Презентация PowerPoint</vt:lpstr>
      <vt:lpstr>Результаты шестого и восьмого слайдов  жду в Кундалик  в виде двух файлов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Karina</dc:creator>
  <cp:lastModifiedBy>Пользователь</cp:lastModifiedBy>
  <cp:revision>23</cp:revision>
  <dcterms:created xsi:type="dcterms:W3CDTF">2020-04-24T20:08:54Z</dcterms:created>
  <dcterms:modified xsi:type="dcterms:W3CDTF">2020-08-02T14:27:15Z</dcterms:modified>
</cp:coreProperties>
</file>