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3"/>
  </p:handoutMasterIdLst>
  <p:sldIdLst>
    <p:sldId id="256" r:id="rId2"/>
  </p:sldIdLst>
  <p:sldSz cx="9144000" cy="6858000" type="screen4x3"/>
  <p:notesSz cx="6858000" cy="9144000"/>
  <p:custDataLst>
    <p:tags r:id="rId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6" d="100"/>
          <a:sy n="116" d="100"/>
        </p:scale>
        <p:origin x="1158" y="11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367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handoutMaster" Target="handoutMasters/handout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3DB8B0-091F-4AE7-99D2-04280E5D2E2A}" type="datetimeFigureOut">
              <a:rPr lang="ru-RU" smtClean="0"/>
              <a:t>14.04.2020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36C531-E8C6-4A5C-A05B-324516677D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7648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785794"/>
            <a:ext cx="7772400" cy="1470025"/>
          </a:xfrm>
        </p:spPr>
        <p:txBody>
          <a:bodyPr/>
          <a:lstStyle>
            <a:lvl1pPr>
              <a:defRPr>
                <a:solidFill>
                  <a:srgbClr val="FF00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643042" y="2786058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400" baseline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Шаблон презентации по математике</a:t>
            </a:r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00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D4F4E-0550-463B-9A7C-B606A0712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00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00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61" r:id="rId2"/>
    <p:sldLayoutId id="2147483666" r:id="rId3"/>
    <p:sldLayoutId id="2147483667" r:id="rId4"/>
    <p:sldLayoutId id="2147483668" r:id="rId5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8800" kern="1200">
          <a:solidFill>
            <a:schemeClr val="tx1"/>
          </a:solidFill>
          <a:latin typeface="Angelica" pitchFamily="2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8af73dca5abfc4ced615b4d46d13ac818bccc5a4"/>
</p:tagLst>
</file>

<file path=ppt/theme/theme1.xml><?xml version="1.0" encoding="utf-8"?>
<a:theme xmlns:a="http://schemas.openxmlformats.org/drawingml/2006/main" name="конкурсный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конкурсный</Template>
  <TotalTime>0</TotalTime>
  <Words>0</Words>
  <Application>Microsoft Office PowerPoint</Application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конкурсный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Пользователь</cp:lastModifiedBy>
  <cp:revision>2</cp:revision>
  <dcterms:created xsi:type="dcterms:W3CDTF">2015-04-04T11:12:34Z</dcterms:created>
  <dcterms:modified xsi:type="dcterms:W3CDTF">2020-04-13T20:23:19Z</dcterms:modified>
</cp:coreProperties>
</file>