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2B01"/>
    <a:srgbClr val="B94900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78" d="100"/>
          <a:sy n="78" d="100"/>
        </p:scale>
        <p:origin x="-1038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622" y="1196247"/>
            <a:ext cx="5142753" cy="1894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6000" b="1" i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Название</a:t>
            </a:r>
          </a:p>
          <a:p>
            <a:pPr algn="ctr">
              <a:lnSpc>
                <a:spcPts val="7000"/>
              </a:lnSpc>
            </a:pPr>
            <a:r>
              <a:rPr lang="ru-RU" sz="6000" b="1" i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презентации</a:t>
            </a: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7531" y="3549769"/>
            <a:ext cx="2637950" cy="545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Автор:</a:t>
            </a:r>
            <a:endParaRPr lang="ru-RU" sz="22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54921" y="949624"/>
            <a:ext cx="2637950" cy="57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364849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Заголовок слайда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8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8052" y="447645"/>
            <a:ext cx="2637950" cy="57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3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9a881d7a1828868295654ddeb872c6fd487bc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</TotalTime>
  <Words>10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72</cp:revision>
  <dcterms:created xsi:type="dcterms:W3CDTF">2013-11-19T05:52:05Z</dcterms:created>
  <dcterms:modified xsi:type="dcterms:W3CDTF">2020-04-09T06:52:30Z</dcterms:modified>
</cp:coreProperties>
</file>